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B_4F278BF0.xml" ContentType="application/vnd.ms-powerpoint.comment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73" r:id="rId3"/>
    <p:sldId id="267" r:id="rId4"/>
    <p:sldId id="263" r:id="rId5"/>
    <p:sldId id="262" r:id="rId6"/>
    <p:sldId id="275" r:id="rId7"/>
    <p:sldId id="271" r:id="rId8"/>
    <p:sldId id="260" r:id="rId9"/>
    <p:sldId id="266" r:id="rId10"/>
  </p:sldIdLst>
  <p:sldSz cx="18288000" cy="10287000"/>
  <p:notesSz cx="6858000" cy="9144000"/>
  <p:embeddedFontLst>
    <p:embeddedFont>
      <p:font typeface="TDTD와이즈굴림" panose="020B0600000101010101" charset="-127"/>
      <p:regular r:id="rId12"/>
    </p:embeddedFont>
    <p:embeddedFont>
      <p:font typeface="Balsamiq Sans" panose="020B0600000101010101" charset="0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FD3F2D5-9774-E7D9-0836-4ACFFF2D2542}" name="은빈 배" initials="은배" userId="b2b79060d88175a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BCFC55-BDFC-41BF-99F6-2E134E2000F2}" v="35" dt="2024-03-24T17:34:18.6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624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은빈 배" userId="b2b79060d88175ab" providerId="LiveId" clId="{06BCFC55-BDFC-41BF-99F6-2E134E2000F2}"/>
    <pc:docChg chg="undo redo custSel addSld delSld modSld sldOrd">
      <pc:chgData name="은빈 배" userId="b2b79060d88175ab" providerId="LiveId" clId="{06BCFC55-BDFC-41BF-99F6-2E134E2000F2}" dt="2024-03-24T17:35:24.033" v="5771" actId="1037"/>
      <pc:docMkLst>
        <pc:docMk/>
      </pc:docMkLst>
      <pc:sldChg chg="addSp delSp modSp mod">
        <pc:chgData name="은빈 배" userId="b2b79060d88175ab" providerId="LiveId" clId="{06BCFC55-BDFC-41BF-99F6-2E134E2000F2}" dt="2024-03-22T12:43:37.700" v="5452" actId="20577"/>
        <pc:sldMkLst>
          <pc:docMk/>
          <pc:sldMk cId="0" sldId="256"/>
        </pc:sldMkLst>
        <pc:spChg chg="mod">
          <ac:chgData name="은빈 배" userId="b2b79060d88175ab" providerId="LiveId" clId="{06BCFC55-BDFC-41BF-99F6-2E134E2000F2}" dt="2024-03-22T12:43:37.700" v="5452" actId="20577"/>
          <ac:spMkLst>
            <pc:docMk/>
            <pc:sldMk cId="0" sldId="256"/>
            <ac:spMk id="12" creationId="{00000000-0000-0000-0000-000000000000}"/>
          </ac:spMkLst>
        </pc:spChg>
        <pc:spChg chg="del mod">
          <ac:chgData name="은빈 배" userId="b2b79060d88175ab" providerId="LiveId" clId="{06BCFC55-BDFC-41BF-99F6-2E134E2000F2}" dt="2024-03-22T00:57:21.768" v="101"/>
          <ac:spMkLst>
            <pc:docMk/>
            <pc:sldMk cId="0" sldId="256"/>
            <ac:spMk id="13" creationId="{00000000-0000-0000-0000-000000000000}"/>
          </ac:spMkLst>
        </pc:spChg>
        <pc:spChg chg="del mod">
          <ac:chgData name="은빈 배" userId="b2b79060d88175ab" providerId="LiveId" clId="{06BCFC55-BDFC-41BF-99F6-2E134E2000F2}" dt="2024-03-22T00:57:21.768" v="99"/>
          <ac:spMkLst>
            <pc:docMk/>
            <pc:sldMk cId="0" sldId="256"/>
            <ac:spMk id="14" creationId="{00000000-0000-0000-0000-000000000000}"/>
          </ac:spMkLst>
        </pc:spChg>
        <pc:spChg chg="add mod">
          <ac:chgData name="은빈 배" userId="b2b79060d88175ab" providerId="LiveId" clId="{06BCFC55-BDFC-41BF-99F6-2E134E2000F2}" dt="2024-03-22T00:57:42.913" v="126" actId="1037"/>
          <ac:spMkLst>
            <pc:docMk/>
            <pc:sldMk cId="0" sldId="256"/>
            <ac:spMk id="15" creationId="{04041F77-0E8E-5C78-C3E5-6EAB8CEDA252}"/>
          </ac:spMkLst>
        </pc:spChg>
      </pc:sldChg>
      <pc:sldChg chg="del">
        <pc:chgData name="은빈 배" userId="b2b79060d88175ab" providerId="LiveId" clId="{06BCFC55-BDFC-41BF-99F6-2E134E2000F2}" dt="2024-03-22T06:55:41.298" v="219" actId="2696"/>
        <pc:sldMkLst>
          <pc:docMk/>
          <pc:sldMk cId="0" sldId="257"/>
        </pc:sldMkLst>
      </pc:sldChg>
      <pc:sldChg chg="add del">
        <pc:chgData name="은빈 배" userId="b2b79060d88175ab" providerId="LiveId" clId="{06BCFC55-BDFC-41BF-99F6-2E134E2000F2}" dt="2024-03-22T01:08:23.515" v="190" actId="2696"/>
        <pc:sldMkLst>
          <pc:docMk/>
          <pc:sldMk cId="0" sldId="258"/>
        </pc:sldMkLst>
      </pc:sldChg>
      <pc:sldChg chg="addSp delSp modSp del mod">
        <pc:chgData name="은빈 배" userId="b2b79060d88175ab" providerId="LiveId" clId="{06BCFC55-BDFC-41BF-99F6-2E134E2000F2}" dt="2024-03-22T12:06:08.928" v="4887" actId="2696"/>
        <pc:sldMkLst>
          <pc:docMk/>
          <pc:sldMk cId="0" sldId="259"/>
        </pc:sldMkLst>
        <pc:spChg chg="mod">
          <ac:chgData name="은빈 배" userId="b2b79060d88175ab" providerId="LiveId" clId="{06BCFC55-BDFC-41BF-99F6-2E134E2000F2}" dt="2024-03-22T07:41:40.199" v="2226" actId="20577"/>
          <ac:spMkLst>
            <pc:docMk/>
            <pc:sldMk cId="0" sldId="259"/>
            <ac:spMk id="10" creationId="{00000000-0000-0000-0000-000000000000}"/>
          </ac:spMkLst>
        </pc:spChg>
        <pc:spChg chg="add del mod">
          <ac:chgData name="은빈 배" userId="b2b79060d88175ab" providerId="LiveId" clId="{06BCFC55-BDFC-41BF-99F6-2E134E2000F2}" dt="2024-03-22T01:09:51.297" v="207"/>
          <ac:spMkLst>
            <pc:docMk/>
            <pc:sldMk cId="0" sldId="259"/>
            <ac:spMk id="11" creationId="{00000000-0000-0000-0000-000000000000}"/>
          </ac:spMkLst>
        </pc:spChg>
        <pc:spChg chg="add del mod">
          <ac:chgData name="은빈 배" userId="b2b79060d88175ab" providerId="LiveId" clId="{06BCFC55-BDFC-41BF-99F6-2E134E2000F2}" dt="2024-03-22T07:36:52.368" v="2179"/>
          <ac:spMkLst>
            <pc:docMk/>
            <pc:sldMk cId="0" sldId="259"/>
            <ac:spMk id="11" creationId="{EF80CAE0-8D64-7885-C2ED-32EE4218E1BD}"/>
          </ac:spMkLst>
        </pc:spChg>
      </pc:sldChg>
      <pc:sldChg chg="addSp delSp modSp mod ord">
        <pc:chgData name="은빈 배" userId="b2b79060d88175ab" providerId="LiveId" clId="{06BCFC55-BDFC-41BF-99F6-2E134E2000F2}" dt="2024-03-24T17:35:24.033" v="5771" actId="1037"/>
        <pc:sldMkLst>
          <pc:docMk/>
          <pc:sldMk cId="0" sldId="260"/>
        </pc:sldMkLst>
        <pc:spChg chg="del">
          <ac:chgData name="은빈 배" userId="b2b79060d88175ab" providerId="LiveId" clId="{06BCFC55-BDFC-41BF-99F6-2E134E2000F2}" dt="2024-03-22T09:45:39.666" v="2774" actId="478"/>
          <ac:spMkLst>
            <pc:docMk/>
            <pc:sldMk cId="0" sldId="260"/>
            <ac:spMk id="16" creationId="{00000000-0000-0000-0000-000000000000}"/>
          </ac:spMkLst>
        </pc:spChg>
        <pc:spChg chg="add mod">
          <ac:chgData name="은빈 배" userId="b2b79060d88175ab" providerId="LiveId" clId="{06BCFC55-BDFC-41BF-99F6-2E134E2000F2}" dt="2024-03-24T17:34:49.941" v="5762" actId="1037"/>
          <ac:spMkLst>
            <pc:docMk/>
            <pc:sldMk cId="0" sldId="260"/>
            <ac:spMk id="16" creationId="{D37EC1B2-E62A-016B-0326-D06FA118EB54}"/>
          </ac:spMkLst>
        </pc:spChg>
        <pc:spChg chg="mod">
          <ac:chgData name="은빈 배" userId="b2b79060d88175ab" providerId="LiveId" clId="{06BCFC55-BDFC-41BF-99F6-2E134E2000F2}" dt="2024-03-22T09:44:06.992" v="2747"/>
          <ac:spMkLst>
            <pc:docMk/>
            <pc:sldMk cId="0" sldId="260"/>
            <ac:spMk id="19" creationId="{00000000-0000-0000-0000-000000000000}"/>
          </ac:spMkLst>
        </pc:spChg>
        <pc:spChg chg="mod">
          <ac:chgData name="은빈 배" userId="b2b79060d88175ab" providerId="LiveId" clId="{06BCFC55-BDFC-41BF-99F6-2E134E2000F2}" dt="2024-03-22T09:44:16.333" v="2766" actId="20577"/>
          <ac:spMkLst>
            <pc:docMk/>
            <pc:sldMk cId="0" sldId="260"/>
            <ac:spMk id="22" creationId="{00000000-0000-0000-0000-000000000000}"/>
          </ac:spMkLst>
        </pc:spChg>
        <pc:spChg chg="mod">
          <ac:chgData name="은빈 배" userId="b2b79060d88175ab" providerId="LiveId" clId="{06BCFC55-BDFC-41BF-99F6-2E134E2000F2}" dt="2024-03-22T09:44:10.507" v="2754"/>
          <ac:spMkLst>
            <pc:docMk/>
            <pc:sldMk cId="0" sldId="260"/>
            <ac:spMk id="25" creationId="{00000000-0000-0000-0000-000000000000}"/>
          </ac:spMkLst>
        </pc:spChg>
        <pc:spChg chg="mod">
          <ac:chgData name="은빈 배" userId="b2b79060d88175ab" providerId="LiveId" clId="{06BCFC55-BDFC-41BF-99F6-2E134E2000F2}" dt="2024-03-22T09:44:14.539" v="2761"/>
          <ac:spMkLst>
            <pc:docMk/>
            <pc:sldMk cId="0" sldId="260"/>
            <ac:spMk id="28" creationId="{00000000-0000-0000-0000-000000000000}"/>
          </ac:spMkLst>
        </pc:spChg>
        <pc:spChg chg="mod">
          <ac:chgData name="은빈 배" userId="b2b79060d88175ab" providerId="LiveId" clId="{06BCFC55-BDFC-41BF-99F6-2E134E2000F2}" dt="2024-03-22T09:46:30.100" v="2817" actId="1035"/>
          <ac:spMkLst>
            <pc:docMk/>
            <pc:sldMk cId="0" sldId="260"/>
            <ac:spMk id="29" creationId="{00000000-0000-0000-0000-000000000000}"/>
          </ac:spMkLst>
        </pc:spChg>
        <pc:spChg chg="mod">
          <ac:chgData name="은빈 배" userId="b2b79060d88175ab" providerId="LiveId" clId="{06BCFC55-BDFC-41BF-99F6-2E134E2000F2}" dt="2024-03-22T09:46:30.100" v="2817" actId="1035"/>
          <ac:spMkLst>
            <pc:docMk/>
            <pc:sldMk cId="0" sldId="260"/>
            <ac:spMk id="30" creationId="{00000000-0000-0000-0000-000000000000}"/>
          </ac:spMkLst>
        </pc:spChg>
        <pc:spChg chg="mod">
          <ac:chgData name="은빈 배" userId="b2b79060d88175ab" providerId="LiveId" clId="{06BCFC55-BDFC-41BF-99F6-2E134E2000F2}" dt="2024-03-22T09:46:30.100" v="2817" actId="1035"/>
          <ac:spMkLst>
            <pc:docMk/>
            <pc:sldMk cId="0" sldId="260"/>
            <ac:spMk id="31" creationId="{00000000-0000-0000-0000-000000000000}"/>
          </ac:spMkLst>
        </pc:spChg>
        <pc:spChg chg="del mod">
          <ac:chgData name="은빈 배" userId="b2b79060d88175ab" providerId="LiveId" clId="{06BCFC55-BDFC-41BF-99F6-2E134E2000F2}" dt="2024-03-22T09:46:35.889" v="2818" actId="478"/>
          <ac:spMkLst>
            <pc:docMk/>
            <pc:sldMk cId="0" sldId="260"/>
            <ac:spMk id="32" creationId="{00000000-0000-0000-0000-000000000000}"/>
          </ac:spMkLst>
        </pc:spChg>
        <pc:spChg chg="add mod">
          <ac:chgData name="은빈 배" userId="b2b79060d88175ab" providerId="LiveId" clId="{06BCFC55-BDFC-41BF-99F6-2E134E2000F2}" dt="2024-03-24T17:34:53.993" v="5763" actId="1037"/>
          <ac:spMkLst>
            <pc:docMk/>
            <pc:sldMk cId="0" sldId="260"/>
            <ac:spMk id="32" creationId="{0DCC6658-9675-BAED-C3A9-9F35AAE90E23}"/>
          </ac:spMkLst>
        </pc:spChg>
        <pc:spChg chg="del">
          <ac:chgData name="은빈 배" userId="b2b79060d88175ab" providerId="LiveId" clId="{06BCFC55-BDFC-41BF-99F6-2E134E2000F2}" dt="2024-03-22T09:44:24.761" v="2767" actId="478"/>
          <ac:spMkLst>
            <pc:docMk/>
            <pc:sldMk cId="0" sldId="260"/>
            <ac:spMk id="33" creationId="{00000000-0000-0000-0000-000000000000}"/>
          </ac:spMkLst>
        </pc:spChg>
        <pc:spChg chg="del">
          <ac:chgData name="은빈 배" userId="b2b79060d88175ab" providerId="LiveId" clId="{06BCFC55-BDFC-41BF-99F6-2E134E2000F2}" dt="2024-03-22T09:46:38.129" v="2819" actId="478"/>
          <ac:spMkLst>
            <pc:docMk/>
            <pc:sldMk cId="0" sldId="260"/>
            <ac:spMk id="34" creationId="{00000000-0000-0000-0000-000000000000}"/>
          </ac:spMkLst>
        </pc:spChg>
        <pc:spChg chg="del">
          <ac:chgData name="은빈 배" userId="b2b79060d88175ab" providerId="LiveId" clId="{06BCFC55-BDFC-41BF-99F6-2E134E2000F2}" dt="2024-03-22T09:46:39.965" v="2820" actId="478"/>
          <ac:spMkLst>
            <pc:docMk/>
            <pc:sldMk cId="0" sldId="260"/>
            <ac:spMk id="35" creationId="{00000000-0000-0000-0000-000000000000}"/>
          </ac:spMkLst>
        </pc:spChg>
        <pc:spChg chg="del">
          <ac:chgData name="은빈 배" userId="b2b79060d88175ab" providerId="LiveId" clId="{06BCFC55-BDFC-41BF-99F6-2E134E2000F2}" dt="2024-03-22T09:46:42.625" v="2821" actId="478"/>
          <ac:spMkLst>
            <pc:docMk/>
            <pc:sldMk cId="0" sldId="260"/>
            <ac:spMk id="36" creationId="{00000000-0000-0000-0000-000000000000}"/>
          </ac:spMkLst>
        </pc:spChg>
        <pc:spChg chg="del">
          <ac:chgData name="은빈 배" userId="b2b79060d88175ab" providerId="LiveId" clId="{06BCFC55-BDFC-41BF-99F6-2E134E2000F2}" dt="2024-03-22T09:44:27.798" v="2768" actId="478"/>
          <ac:spMkLst>
            <pc:docMk/>
            <pc:sldMk cId="0" sldId="260"/>
            <ac:spMk id="37" creationId="{00000000-0000-0000-0000-000000000000}"/>
          </ac:spMkLst>
        </pc:spChg>
        <pc:spChg chg="del">
          <ac:chgData name="은빈 배" userId="b2b79060d88175ab" providerId="LiveId" clId="{06BCFC55-BDFC-41BF-99F6-2E134E2000F2}" dt="2024-03-22T09:44:30.801" v="2769" actId="478"/>
          <ac:spMkLst>
            <pc:docMk/>
            <pc:sldMk cId="0" sldId="260"/>
            <ac:spMk id="38" creationId="{00000000-0000-0000-0000-000000000000}"/>
          </ac:spMkLst>
        </pc:spChg>
        <pc:spChg chg="del">
          <ac:chgData name="은빈 배" userId="b2b79060d88175ab" providerId="LiveId" clId="{06BCFC55-BDFC-41BF-99F6-2E134E2000F2}" dt="2024-03-22T09:44:33.352" v="2770" actId="478"/>
          <ac:spMkLst>
            <pc:docMk/>
            <pc:sldMk cId="0" sldId="260"/>
            <ac:spMk id="39" creationId="{00000000-0000-0000-0000-000000000000}"/>
          </ac:spMkLst>
        </pc:spChg>
        <pc:spChg chg="mod">
          <ac:chgData name="은빈 배" userId="b2b79060d88175ab" providerId="LiveId" clId="{06BCFC55-BDFC-41BF-99F6-2E134E2000F2}" dt="2024-03-22T09:46:44.089" v="2822"/>
          <ac:spMkLst>
            <pc:docMk/>
            <pc:sldMk cId="0" sldId="260"/>
            <ac:spMk id="41" creationId="{FA62543A-DD71-70E2-96B1-850D19F16159}"/>
          </ac:spMkLst>
        </pc:spChg>
        <pc:spChg chg="mod">
          <ac:chgData name="은빈 배" userId="b2b79060d88175ab" providerId="LiveId" clId="{06BCFC55-BDFC-41BF-99F6-2E134E2000F2}" dt="2024-03-22T09:46:57.463" v="2848" actId="20577"/>
          <ac:spMkLst>
            <pc:docMk/>
            <pc:sldMk cId="0" sldId="260"/>
            <ac:spMk id="42" creationId="{191D38B4-E0D8-DC10-ED1F-E89E7BC19EC6}"/>
          </ac:spMkLst>
        </pc:spChg>
        <pc:spChg chg="del mod topLvl">
          <ac:chgData name="은빈 배" userId="b2b79060d88175ab" providerId="LiveId" clId="{06BCFC55-BDFC-41BF-99F6-2E134E2000F2}" dt="2024-03-22T09:47:12.743" v="2856" actId="478"/>
          <ac:spMkLst>
            <pc:docMk/>
            <pc:sldMk cId="0" sldId="260"/>
            <ac:spMk id="44" creationId="{ECA5BFDC-67C1-CB32-0E4F-F924385CB8EE}"/>
          </ac:spMkLst>
        </pc:spChg>
        <pc:spChg chg="del mod topLvl">
          <ac:chgData name="은빈 배" userId="b2b79060d88175ab" providerId="LiveId" clId="{06BCFC55-BDFC-41BF-99F6-2E134E2000F2}" dt="2024-03-22T09:47:11.287" v="2855" actId="478"/>
          <ac:spMkLst>
            <pc:docMk/>
            <pc:sldMk cId="0" sldId="260"/>
            <ac:spMk id="45" creationId="{B8BF5DE1-EC48-5BF3-CEDB-D59291CA7C29}"/>
          </ac:spMkLst>
        </pc:spChg>
        <pc:spChg chg="mod">
          <ac:chgData name="은빈 배" userId="b2b79060d88175ab" providerId="LiveId" clId="{06BCFC55-BDFC-41BF-99F6-2E134E2000F2}" dt="2024-03-22T09:46:44.089" v="2822"/>
          <ac:spMkLst>
            <pc:docMk/>
            <pc:sldMk cId="0" sldId="260"/>
            <ac:spMk id="47" creationId="{A17BB814-F1CC-E6F3-E467-1271AD125F49}"/>
          </ac:spMkLst>
        </pc:spChg>
        <pc:spChg chg="mod">
          <ac:chgData name="은빈 배" userId="b2b79060d88175ab" providerId="LiveId" clId="{06BCFC55-BDFC-41BF-99F6-2E134E2000F2}" dt="2024-03-22T09:47:00.321" v="2851" actId="20577"/>
          <ac:spMkLst>
            <pc:docMk/>
            <pc:sldMk cId="0" sldId="260"/>
            <ac:spMk id="48" creationId="{E1F54ACC-0873-66C3-47ED-AC3714A09030}"/>
          </ac:spMkLst>
        </pc:spChg>
        <pc:spChg chg="mod">
          <ac:chgData name="은빈 배" userId="b2b79060d88175ab" providerId="LiveId" clId="{06BCFC55-BDFC-41BF-99F6-2E134E2000F2}" dt="2024-03-22T09:46:44.089" v="2822"/>
          <ac:spMkLst>
            <pc:docMk/>
            <pc:sldMk cId="0" sldId="260"/>
            <ac:spMk id="50" creationId="{41CBAEC2-3C4F-793D-A0C4-86541964B539}"/>
          </ac:spMkLst>
        </pc:spChg>
        <pc:spChg chg="mod">
          <ac:chgData name="은빈 배" userId="b2b79060d88175ab" providerId="LiveId" clId="{06BCFC55-BDFC-41BF-99F6-2E134E2000F2}" dt="2024-03-22T09:47:03.100" v="2854" actId="20577"/>
          <ac:spMkLst>
            <pc:docMk/>
            <pc:sldMk cId="0" sldId="260"/>
            <ac:spMk id="51" creationId="{673AF55D-4D4C-A6B8-2601-6A7F2B83D6E5}"/>
          </ac:spMkLst>
        </pc:spChg>
        <pc:spChg chg="add mod">
          <ac:chgData name="은빈 배" userId="b2b79060d88175ab" providerId="LiveId" clId="{06BCFC55-BDFC-41BF-99F6-2E134E2000F2}" dt="2024-03-22T09:46:54.062" v="2846" actId="1036"/>
          <ac:spMkLst>
            <pc:docMk/>
            <pc:sldMk cId="0" sldId="260"/>
            <ac:spMk id="52" creationId="{E1409D46-12DF-736B-8934-BDB259DDF942}"/>
          </ac:spMkLst>
        </pc:spChg>
        <pc:spChg chg="add mod">
          <ac:chgData name="은빈 배" userId="b2b79060d88175ab" providerId="LiveId" clId="{06BCFC55-BDFC-41BF-99F6-2E134E2000F2}" dt="2024-03-22T09:46:54.062" v="2846" actId="1036"/>
          <ac:spMkLst>
            <pc:docMk/>
            <pc:sldMk cId="0" sldId="260"/>
            <ac:spMk id="53" creationId="{13788AF4-E915-1AFE-10CE-6B04F8DC7324}"/>
          </ac:spMkLst>
        </pc:spChg>
        <pc:spChg chg="add del mod">
          <ac:chgData name="은빈 배" userId="b2b79060d88175ab" providerId="LiveId" clId="{06BCFC55-BDFC-41BF-99F6-2E134E2000F2}" dt="2024-03-22T09:47:14.952" v="2857" actId="478"/>
          <ac:spMkLst>
            <pc:docMk/>
            <pc:sldMk cId="0" sldId="260"/>
            <ac:spMk id="54" creationId="{22CD2D5A-C464-8CF7-93CC-A8B523102015}"/>
          </ac:spMkLst>
        </pc:spChg>
        <pc:spChg chg="add mod">
          <ac:chgData name="은빈 배" userId="b2b79060d88175ab" providerId="LiveId" clId="{06BCFC55-BDFC-41BF-99F6-2E134E2000F2}" dt="2024-03-22T12:41:33.039" v="5297" actId="14100"/>
          <ac:spMkLst>
            <pc:docMk/>
            <pc:sldMk cId="0" sldId="260"/>
            <ac:spMk id="55" creationId="{ED19F8C8-6D30-DBB1-9DFE-0F46B784D270}"/>
          </ac:spMkLst>
        </pc:spChg>
        <pc:spChg chg="add mod">
          <ac:chgData name="은빈 배" userId="b2b79060d88175ab" providerId="LiveId" clId="{06BCFC55-BDFC-41BF-99F6-2E134E2000F2}" dt="2024-03-24T17:30:43.045" v="5564" actId="20577"/>
          <ac:spMkLst>
            <pc:docMk/>
            <pc:sldMk cId="0" sldId="260"/>
            <ac:spMk id="56" creationId="{9E3B490A-99BA-705C-0863-AB664ADC739E}"/>
          </ac:spMkLst>
        </pc:spChg>
        <pc:spChg chg="add del mod">
          <ac:chgData name="은빈 배" userId="b2b79060d88175ab" providerId="LiveId" clId="{06BCFC55-BDFC-41BF-99F6-2E134E2000F2}" dt="2024-03-22T12:32:37.949" v="5182" actId="478"/>
          <ac:spMkLst>
            <pc:docMk/>
            <pc:sldMk cId="0" sldId="260"/>
            <ac:spMk id="57" creationId="{5B407A04-806B-88E9-C068-8278ED4EC179}"/>
          </ac:spMkLst>
        </pc:spChg>
        <pc:spChg chg="add mod">
          <ac:chgData name="은빈 배" userId="b2b79060d88175ab" providerId="LiveId" clId="{06BCFC55-BDFC-41BF-99F6-2E134E2000F2}" dt="2024-03-24T17:35:24.033" v="5771" actId="1037"/>
          <ac:spMkLst>
            <pc:docMk/>
            <pc:sldMk cId="0" sldId="260"/>
            <ac:spMk id="58" creationId="{6E1829FE-B546-12BA-8809-BAE86B1E628C}"/>
          </ac:spMkLst>
        </pc:spChg>
        <pc:spChg chg="add del mod">
          <ac:chgData name="은빈 배" userId="b2b79060d88175ab" providerId="LiveId" clId="{06BCFC55-BDFC-41BF-99F6-2E134E2000F2}" dt="2024-03-24T17:34:17.845" v="5689" actId="478"/>
          <ac:spMkLst>
            <pc:docMk/>
            <pc:sldMk cId="0" sldId="260"/>
            <ac:spMk id="59" creationId="{C74EC767-92E9-480D-64FB-C5480E4846EE}"/>
          </ac:spMkLst>
        </pc:spChg>
        <pc:spChg chg="add del mod">
          <ac:chgData name="은빈 배" userId="b2b79060d88175ab" providerId="LiveId" clId="{06BCFC55-BDFC-41BF-99F6-2E134E2000F2}" dt="2024-03-24T17:32:30.484" v="5565" actId="478"/>
          <ac:spMkLst>
            <pc:docMk/>
            <pc:sldMk cId="0" sldId="260"/>
            <ac:spMk id="60" creationId="{B9B4D245-8A83-67C6-F485-EF36679D6814}"/>
          </ac:spMkLst>
        </pc:spChg>
        <pc:spChg chg="add mod">
          <ac:chgData name="은빈 배" userId="b2b79060d88175ab" providerId="LiveId" clId="{06BCFC55-BDFC-41BF-99F6-2E134E2000F2}" dt="2024-03-24T17:35:16.174" v="5766" actId="1037"/>
          <ac:spMkLst>
            <pc:docMk/>
            <pc:sldMk cId="0" sldId="260"/>
            <ac:spMk id="61" creationId="{61EE3992-1D73-385B-2CE2-D0FEC9DE18FA}"/>
          </ac:spMkLst>
        </pc:spChg>
        <pc:spChg chg="add mod">
          <ac:chgData name="은빈 배" userId="b2b79060d88175ab" providerId="LiveId" clId="{06BCFC55-BDFC-41BF-99F6-2E134E2000F2}" dt="2024-03-24T17:35:19.562" v="5769" actId="1037"/>
          <ac:spMkLst>
            <pc:docMk/>
            <pc:sldMk cId="0" sldId="260"/>
            <ac:spMk id="62" creationId="{CBF97A1A-E84E-C6FD-C458-821259FA1328}"/>
          </ac:spMkLst>
        </pc:spChg>
        <pc:grpChg chg="add del mod">
          <ac:chgData name="은빈 배" userId="b2b79060d88175ab" providerId="LiveId" clId="{06BCFC55-BDFC-41BF-99F6-2E134E2000F2}" dt="2024-03-22T12:35:57.144" v="5199" actId="1076"/>
          <ac:grpSpMkLst>
            <pc:docMk/>
            <pc:sldMk cId="0" sldId="260"/>
            <ac:grpSpMk id="2" creationId="{00000000-0000-0000-0000-000000000000}"/>
          </ac:grpSpMkLst>
        </pc:grpChg>
        <pc:grpChg chg="mod">
          <ac:chgData name="은빈 배" userId="b2b79060d88175ab" providerId="LiveId" clId="{06BCFC55-BDFC-41BF-99F6-2E134E2000F2}" dt="2024-03-22T09:46:30.100" v="2817" actId="1035"/>
          <ac:grpSpMkLst>
            <pc:docMk/>
            <pc:sldMk cId="0" sldId="260"/>
            <ac:grpSpMk id="17" creationId="{00000000-0000-0000-0000-000000000000}"/>
          </ac:grpSpMkLst>
        </pc:grpChg>
        <pc:grpChg chg="mod">
          <ac:chgData name="은빈 배" userId="b2b79060d88175ab" providerId="LiveId" clId="{06BCFC55-BDFC-41BF-99F6-2E134E2000F2}" dt="2024-03-22T09:46:30.100" v="2817" actId="1035"/>
          <ac:grpSpMkLst>
            <pc:docMk/>
            <pc:sldMk cId="0" sldId="260"/>
            <ac:grpSpMk id="20" creationId="{00000000-0000-0000-0000-000000000000}"/>
          </ac:grpSpMkLst>
        </pc:grpChg>
        <pc:grpChg chg="mod">
          <ac:chgData name="은빈 배" userId="b2b79060d88175ab" providerId="LiveId" clId="{06BCFC55-BDFC-41BF-99F6-2E134E2000F2}" dt="2024-03-22T09:46:30.100" v="2817" actId="1035"/>
          <ac:grpSpMkLst>
            <pc:docMk/>
            <pc:sldMk cId="0" sldId="260"/>
            <ac:grpSpMk id="23" creationId="{00000000-0000-0000-0000-000000000000}"/>
          </ac:grpSpMkLst>
        </pc:grpChg>
        <pc:grpChg chg="mod">
          <ac:chgData name="은빈 배" userId="b2b79060d88175ab" providerId="LiveId" clId="{06BCFC55-BDFC-41BF-99F6-2E134E2000F2}" dt="2024-03-22T09:46:30.100" v="2817" actId="1035"/>
          <ac:grpSpMkLst>
            <pc:docMk/>
            <pc:sldMk cId="0" sldId="260"/>
            <ac:grpSpMk id="26" creationId="{00000000-0000-0000-0000-000000000000}"/>
          </ac:grpSpMkLst>
        </pc:grpChg>
        <pc:grpChg chg="add mod">
          <ac:chgData name="은빈 배" userId="b2b79060d88175ab" providerId="LiveId" clId="{06BCFC55-BDFC-41BF-99F6-2E134E2000F2}" dt="2024-03-22T09:46:54.062" v="2846" actId="1036"/>
          <ac:grpSpMkLst>
            <pc:docMk/>
            <pc:sldMk cId="0" sldId="260"/>
            <ac:grpSpMk id="40" creationId="{BA6A2B0D-ADBF-843F-AFB9-5740C46D2BF0}"/>
          </ac:grpSpMkLst>
        </pc:grpChg>
        <pc:grpChg chg="add del mod">
          <ac:chgData name="은빈 배" userId="b2b79060d88175ab" providerId="LiveId" clId="{06BCFC55-BDFC-41BF-99F6-2E134E2000F2}" dt="2024-03-22T09:47:11.287" v="2855" actId="478"/>
          <ac:grpSpMkLst>
            <pc:docMk/>
            <pc:sldMk cId="0" sldId="260"/>
            <ac:grpSpMk id="43" creationId="{314D0295-B170-278F-5AA7-ABDF2550434B}"/>
          </ac:grpSpMkLst>
        </pc:grpChg>
        <pc:grpChg chg="add mod">
          <ac:chgData name="은빈 배" userId="b2b79060d88175ab" providerId="LiveId" clId="{06BCFC55-BDFC-41BF-99F6-2E134E2000F2}" dt="2024-03-22T09:46:54.062" v="2846" actId="1036"/>
          <ac:grpSpMkLst>
            <pc:docMk/>
            <pc:sldMk cId="0" sldId="260"/>
            <ac:grpSpMk id="46" creationId="{761785DA-4F9D-9E72-7193-6D3733B48607}"/>
          </ac:grpSpMkLst>
        </pc:grpChg>
        <pc:grpChg chg="add mod">
          <ac:chgData name="은빈 배" userId="b2b79060d88175ab" providerId="LiveId" clId="{06BCFC55-BDFC-41BF-99F6-2E134E2000F2}" dt="2024-03-22T09:46:54.062" v="2846" actId="1036"/>
          <ac:grpSpMkLst>
            <pc:docMk/>
            <pc:sldMk cId="0" sldId="260"/>
            <ac:grpSpMk id="49" creationId="{20CAA060-20EC-54B1-9B75-48714FBA4C8E}"/>
          </ac:grpSpMkLst>
        </pc:grpChg>
      </pc:sldChg>
      <pc:sldChg chg="del">
        <pc:chgData name="은빈 배" userId="b2b79060d88175ab" providerId="LiveId" clId="{06BCFC55-BDFC-41BF-99F6-2E134E2000F2}" dt="2024-03-22T08:32:36.381" v="2441" actId="2696"/>
        <pc:sldMkLst>
          <pc:docMk/>
          <pc:sldMk cId="0" sldId="261"/>
        </pc:sldMkLst>
      </pc:sldChg>
      <pc:sldChg chg="addSp delSp modSp add del mod">
        <pc:chgData name="은빈 배" userId="b2b79060d88175ab" providerId="LiveId" clId="{06BCFC55-BDFC-41BF-99F6-2E134E2000F2}" dt="2024-03-22T12:44:48.550" v="5462" actId="1076"/>
        <pc:sldMkLst>
          <pc:docMk/>
          <pc:sldMk cId="0" sldId="262"/>
        </pc:sldMkLst>
        <pc:spChg chg="mod">
          <ac:chgData name="은빈 배" userId="b2b79060d88175ab" providerId="LiveId" clId="{06BCFC55-BDFC-41BF-99F6-2E134E2000F2}" dt="2024-03-22T12:44:48.550" v="5462" actId="1076"/>
          <ac:spMkLst>
            <pc:docMk/>
            <pc:sldMk cId="0" sldId="262"/>
            <ac:spMk id="11" creationId="{00000000-0000-0000-0000-000000000000}"/>
          </ac:spMkLst>
        </pc:spChg>
        <pc:spChg chg="mod">
          <ac:chgData name="은빈 배" userId="b2b79060d88175ab" providerId="LiveId" clId="{06BCFC55-BDFC-41BF-99F6-2E134E2000F2}" dt="2024-03-22T12:23:21.496" v="4997" actId="1076"/>
          <ac:spMkLst>
            <pc:docMk/>
            <pc:sldMk cId="0" sldId="262"/>
            <ac:spMk id="12" creationId="{00000000-0000-0000-0000-000000000000}"/>
          </ac:spMkLst>
        </pc:spChg>
        <pc:grpChg chg="mod">
          <ac:chgData name="은빈 배" userId="b2b79060d88175ab" providerId="LiveId" clId="{06BCFC55-BDFC-41BF-99F6-2E134E2000F2}" dt="2024-03-22T11:55:34.493" v="4785" actId="1038"/>
          <ac:grpSpMkLst>
            <pc:docMk/>
            <pc:sldMk cId="0" sldId="262"/>
            <ac:grpSpMk id="4" creationId="{00000000-0000-0000-0000-000000000000}"/>
          </ac:grpSpMkLst>
        </pc:grpChg>
        <pc:picChg chg="del">
          <ac:chgData name="은빈 배" userId="b2b79060d88175ab" providerId="LiveId" clId="{06BCFC55-BDFC-41BF-99F6-2E134E2000F2}" dt="2024-03-22T11:55:10.064" v="4777" actId="478"/>
          <ac:picMkLst>
            <pc:docMk/>
            <pc:sldMk cId="0" sldId="262"/>
            <ac:picMk id="10" creationId="{00000000-0000-0000-0000-000000000000}"/>
          </ac:picMkLst>
        </pc:picChg>
        <pc:picChg chg="add mod modCrop">
          <ac:chgData name="은빈 배" userId="b2b79060d88175ab" providerId="LiveId" clId="{06BCFC55-BDFC-41BF-99F6-2E134E2000F2}" dt="2024-03-22T11:56:07.960" v="4795" actId="14100"/>
          <ac:picMkLst>
            <pc:docMk/>
            <pc:sldMk cId="0" sldId="262"/>
            <ac:picMk id="13" creationId="{B2A1710F-BCBC-F1AA-905E-D1B240A24D99}"/>
          </ac:picMkLst>
        </pc:picChg>
      </pc:sldChg>
      <pc:sldChg chg="addSp delSp modSp mod ord">
        <pc:chgData name="은빈 배" userId="b2b79060d88175ab" providerId="LiveId" clId="{06BCFC55-BDFC-41BF-99F6-2E134E2000F2}" dt="2024-03-22T11:33:29.766" v="4384" actId="14100"/>
        <pc:sldMkLst>
          <pc:docMk/>
          <pc:sldMk cId="0" sldId="263"/>
        </pc:sldMkLst>
        <pc:spChg chg="mod">
          <ac:chgData name="은빈 배" userId="b2b79060d88175ab" providerId="LiveId" clId="{06BCFC55-BDFC-41BF-99F6-2E134E2000F2}" dt="2024-03-22T07:07:52.137" v="346" actId="1076"/>
          <ac:spMkLst>
            <pc:docMk/>
            <pc:sldMk cId="0" sldId="263"/>
            <ac:spMk id="3" creationId="{00000000-0000-0000-0000-000000000000}"/>
          </ac:spMkLst>
        </pc:spChg>
        <pc:spChg chg="del mod">
          <ac:chgData name="은빈 배" userId="b2b79060d88175ab" providerId="LiveId" clId="{06BCFC55-BDFC-41BF-99F6-2E134E2000F2}" dt="2024-03-22T06:59:38.357" v="273" actId="478"/>
          <ac:spMkLst>
            <pc:docMk/>
            <pc:sldMk cId="0" sldId="263"/>
            <ac:spMk id="10" creationId="{00000000-0000-0000-0000-000000000000}"/>
          </ac:spMkLst>
        </pc:spChg>
        <pc:spChg chg="mod">
          <ac:chgData name="은빈 배" userId="b2b79060d88175ab" providerId="LiveId" clId="{06BCFC55-BDFC-41BF-99F6-2E134E2000F2}" dt="2024-03-22T11:15:56.726" v="4302"/>
          <ac:spMkLst>
            <pc:docMk/>
            <pc:sldMk cId="0" sldId="263"/>
            <ac:spMk id="12" creationId="{1F5289E5-794D-BFC0-0527-722892190ADB}"/>
          </ac:spMkLst>
        </pc:spChg>
        <pc:spChg chg="mod">
          <ac:chgData name="은빈 배" userId="b2b79060d88175ab" providerId="LiveId" clId="{06BCFC55-BDFC-41BF-99F6-2E134E2000F2}" dt="2024-03-22T11:15:56.726" v="4302"/>
          <ac:spMkLst>
            <pc:docMk/>
            <pc:sldMk cId="0" sldId="263"/>
            <ac:spMk id="13" creationId="{0C7A2D50-45BA-11F1-A06B-83840E65879E}"/>
          </ac:spMkLst>
        </pc:spChg>
        <pc:spChg chg="mod">
          <ac:chgData name="은빈 배" userId="b2b79060d88175ab" providerId="LiveId" clId="{06BCFC55-BDFC-41BF-99F6-2E134E2000F2}" dt="2024-03-22T11:15:56.726" v="4302"/>
          <ac:spMkLst>
            <pc:docMk/>
            <pc:sldMk cId="0" sldId="263"/>
            <ac:spMk id="14" creationId="{6CE1F75C-FE97-4E35-3915-0EDC2BC5FB56}"/>
          </ac:spMkLst>
        </pc:spChg>
        <pc:spChg chg="mod">
          <ac:chgData name="은빈 배" userId="b2b79060d88175ab" providerId="LiveId" clId="{06BCFC55-BDFC-41BF-99F6-2E134E2000F2}" dt="2024-03-22T11:15:56.726" v="4302"/>
          <ac:spMkLst>
            <pc:docMk/>
            <pc:sldMk cId="0" sldId="263"/>
            <ac:spMk id="15" creationId="{BF8B8C73-2625-0B80-63B4-62784098CB07}"/>
          </ac:spMkLst>
        </pc:spChg>
        <pc:spChg chg="mod">
          <ac:chgData name="은빈 배" userId="b2b79060d88175ab" providerId="LiveId" clId="{06BCFC55-BDFC-41BF-99F6-2E134E2000F2}" dt="2024-03-22T11:15:56.726" v="4302"/>
          <ac:spMkLst>
            <pc:docMk/>
            <pc:sldMk cId="0" sldId="263"/>
            <ac:spMk id="16" creationId="{7049FA66-4FBE-4153-00A9-14EF6F073264}"/>
          </ac:spMkLst>
        </pc:spChg>
        <pc:spChg chg="mod">
          <ac:chgData name="은빈 배" userId="b2b79060d88175ab" providerId="LiveId" clId="{06BCFC55-BDFC-41BF-99F6-2E134E2000F2}" dt="2024-03-22T11:15:56.726" v="4302"/>
          <ac:spMkLst>
            <pc:docMk/>
            <pc:sldMk cId="0" sldId="263"/>
            <ac:spMk id="17" creationId="{B429D58E-ED18-CE91-4263-46E672485761}"/>
          </ac:spMkLst>
        </pc:spChg>
        <pc:spChg chg="mod">
          <ac:chgData name="은빈 배" userId="b2b79060d88175ab" providerId="LiveId" clId="{06BCFC55-BDFC-41BF-99F6-2E134E2000F2}" dt="2024-03-22T06:59:57.165" v="286" actId="1076"/>
          <ac:spMkLst>
            <pc:docMk/>
            <pc:sldMk cId="0" sldId="263"/>
            <ac:spMk id="20" creationId="{00000000-0000-0000-0000-000000000000}"/>
          </ac:spMkLst>
        </pc:spChg>
        <pc:spChg chg="del">
          <ac:chgData name="은빈 배" userId="b2b79060d88175ab" providerId="LiveId" clId="{06BCFC55-BDFC-41BF-99F6-2E134E2000F2}" dt="2024-03-22T07:01:13.973" v="288" actId="478"/>
          <ac:spMkLst>
            <pc:docMk/>
            <pc:sldMk cId="0" sldId="263"/>
            <ac:spMk id="23" creationId="{00000000-0000-0000-0000-000000000000}"/>
          </ac:spMkLst>
        </pc:spChg>
        <pc:spChg chg="mod">
          <ac:chgData name="은빈 배" userId="b2b79060d88175ab" providerId="LiveId" clId="{06BCFC55-BDFC-41BF-99F6-2E134E2000F2}" dt="2024-03-22T07:51:40.943" v="2350" actId="255"/>
          <ac:spMkLst>
            <pc:docMk/>
            <pc:sldMk cId="0" sldId="263"/>
            <ac:spMk id="26" creationId="{00000000-0000-0000-0000-000000000000}"/>
          </ac:spMkLst>
        </pc:spChg>
        <pc:spChg chg="mod">
          <ac:chgData name="은빈 배" userId="b2b79060d88175ab" providerId="LiveId" clId="{06BCFC55-BDFC-41BF-99F6-2E134E2000F2}" dt="2024-03-22T07:06:48.047" v="337"/>
          <ac:spMkLst>
            <pc:docMk/>
            <pc:sldMk cId="0" sldId="263"/>
            <ac:spMk id="32" creationId="{B965F959-9D7B-A188-8ED1-3B58709BCF73}"/>
          </ac:spMkLst>
        </pc:spChg>
        <pc:spChg chg="mod">
          <ac:chgData name="은빈 배" userId="b2b79060d88175ab" providerId="LiveId" clId="{06BCFC55-BDFC-41BF-99F6-2E134E2000F2}" dt="2024-03-22T07:06:48.047" v="337"/>
          <ac:spMkLst>
            <pc:docMk/>
            <pc:sldMk cId="0" sldId="263"/>
            <ac:spMk id="33" creationId="{67625A91-5352-F57F-0F6F-AACBDA8AC5F5}"/>
          </ac:spMkLst>
        </pc:spChg>
        <pc:spChg chg="mod">
          <ac:chgData name="은빈 배" userId="b2b79060d88175ab" providerId="LiveId" clId="{06BCFC55-BDFC-41BF-99F6-2E134E2000F2}" dt="2024-03-22T07:06:48.047" v="337"/>
          <ac:spMkLst>
            <pc:docMk/>
            <pc:sldMk cId="0" sldId="263"/>
            <ac:spMk id="34" creationId="{F28C2FC4-C99E-AD70-3D04-CC6CCAE458EB}"/>
          </ac:spMkLst>
        </pc:spChg>
        <pc:spChg chg="mod">
          <ac:chgData name="은빈 배" userId="b2b79060d88175ab" providerId="LiveId" clId="{06BCFC55-BDFC-41BF-99F6-2E134E2000F2}" dt="2024-03-22T07:06:48.047" v="337"/>
          <ac:spMkLst>
            <pc:docMk/>
            <pc:sldMk cId="0" sldId="263"/>
            <ac:spMk id="35" creationId="{5412C569-F998-B366-963E-B0DF9B562B81}"/>
          </ac:spMkLst>
        </pc:spChg>
        <pc:spChg chg="mod">
          <ac:chgData name="은빈 배" userId="b2b79060d88175ab" providerId="LiveId" clId="{06BCFC55-BDFC-41BF-99F6-2E134E2000F2}" dt="2024-03-22T11:15:28.877" v="4298" actId="14100"/>
          <ac:spMkLst>
            <pc:docMk/>
            <pc:sldMk cId="0" sldId="263"/>
            <ac:spMk id="36" creationId="{CBA0CCDC-F294-0F87-4860-ED8444C33607}"/>
          </ac:spMkLst>
        </pc:spChg>
        <pc:spChg chg="mod">
          <ac:chgData name="은빈 배" userId="b2b79060d88175ab" providerId="LiveId" clId="{06BCFC55-BDFC-41BF-99F6-2E134E2000F2}" dt="2024-03-22T07:06:48.047" v="337"/>
          <ac:spMkLst>
            <pc:docMk/>
            <pc:sldMk cId="0" sldId="263"/>
            <ac:spMk id="37" creationId="{F4ED77B0-9354-290D-E17F-70B86F6AF2C0}"/>
          </ac:spMkLst>
        </pc:spChg>
        <pc:grpChg chg="mod">
          <ac:chgData name="은빈 배" userId="b2b79060d88175ab" providerId="LiveId" clId="{06BCFC55-BDFC-41BF-99F6-2E134E2000F2}" dt="2024-03-22T11:15:45.393" v="4301" actId="14100"/>
          <ac:grpSpMkLst>
            <pc:docMk/>
            <pc:sldMk cId="0" sldId="263"/>
            <ac:grpSpMk id="4" creationId="{00000000-0000-0000-0000-000000000000}"/>
          </ac:grpSpMkLst>
        </pc:grpChg>
        <pc:grpChg chg="add mod">
          <ac:chgData name="은빈 배" userId="b2b79060d88175ab" providerId="LiveId" clId="{06BCFC55-BDFC-41BF-99F6-2E134E2000F2}" dt="2024-03-22T11:16:21.623" v="4312" actId="1035"/>
          <ac:grpSpMkLst>
            <pc:docMk/>
            <pc:sldMk cId="0" sldId="263"/>
            <ac:grpSpMk id="10" creationId="{63ED67E9-70D6-D899-CECB-E8294A822939}"/>
          </ac:grpSpMkLst>
        </pc:grpChg>
        <pc:grpChg chg="del mod">
          <ac:chgData name="은빈 배" userId="b2b79060d88175ab" providerId="LiveId" clId="{06BCFC55-BDFC-41BF-99F6-2E134E2000F2}" dt="2024-03-22T07:02:11.607" v="312" actId="478"/>
          <ac:grpSpMkLst>
            <pc:docMk/>
            <pc:sldMk cId="0" sldId="263"/>
            <ac:grpSpMk id="12" creationId="{00000000-0000-0000-0000-000000000000}"/>
          </ac:grpSpMkLst>
        </pc:grpChg>
        <pc:grpChg chg="del mod">
          <ac:chgData name="은빈 배" userId="b2b79060d88175ab" providerId="LiveId" clId="{06BCFC55-BDFC-41BF-99F6-2E134E2000F2}" dt="2024-03-22T07:06:50.675" v="338" actId="478"/>
          <ac:grpSpMkLst>
            <pc:docMk/>
            <pc:sldMk cId="0" sldId="263"/>
            <ac:grpSpMk id="21" creationId="{00000000-0000-0000-0000-000000000000}"/>
          </ac:grpSpMkLst>
        </pc:grpChg>
        <pc:grpChg chg="add del mod">
          <ac:chgData name="은빈 배" userId="b2b79060d88175ab" providerId="LiveId" clId="{06BCFC55-BDFC-41BF-99F6-2E134E2000F2}" dt="2024-03-22T11:15:58.389" v="4303" actId="478"/>
          <ac:grpSpMkLst>
            <pc:docMk/>
            <pc:sldMk cId="0" sldId="263"/>
            <ac:grpSpMk id="31" creationId="{778E142C-6BF4-1296-B92E-54E3B620C839}"/>
          </ac:grpSpMkLst>
        </pc:grpChg>
        <pc:picChg chg="add del mod modCrop">
          <ac:chgData name="은빈 배" userId="b2b79060d88175ab" providerId="LiveId" clId="{06BCFC55-BDFC-41BF-99F6-2E134E2000F2}" dt="2024-03-22T11:30:14.135" v="4350" actId="478"/>
          <ac:picMkLst>
            <pc:docMk/>
            <pc:sldMk cId="0" sldId="263"/>
            <ac:picMk id="21" creationId="{B8F50845-2A32-0CD2-38BE-AB89CDD607D5}"/>
          </ac:picMkLst>
        </pc:picChg>
        <pc:picChg chg="add del mod modCrop">
          <ac:chgData name="은빈 배" userId="b2b79060d88175ab" providerId="LiveId" clId="{06BCFC55-BDFC-41BF-99F6-2E134E2000F2}" dt="2024-03-22T11:31:11.238" v="4355" actId="478"/>
          <ac:picMkLst>
            <pc:docMk/>
            <pc:sldMk cId="0" sldId="263"/>
            <ac:picMk id="23" creationId="{A1C7C8E1-0A11-BE4B-CBD7-C10F0298FE0B}"/>
          </ac:picMkLst>
        </pc:picChg>
        <pc:picChg chg="add mod modCrop">
          <ac:chgData name="은빈 배" userId="b2b79060d88175ab" providerId="LiveId" clId="{06BCFC55-BDFC-41BF-99F6-2E134E2000F2}" dt="2024-03-22T11:32:42.785" v="4375" actId="14100"/>
          <ac:picMkLst>
            <pc:docMk/>
            <pc:sldMk cId="0" sldId="263"/>
            <ac:picMk id="25" creationId="{AB6F97B2-791B-BB6C-53E0-08FBB61C80F0}"/>
          </ac:picMkLst>
        </pc:picChg>
        <pc:picChg chg="add mod ord">
          <ac:chgData name="은빈 배" userId="b2b79060d88175ab" providerId="LiveId" clId="{06BCFC55-BDFC-41BF-99F6-2E134E2000F2}" dt="2024-03-22T11:16:54.231" v="4318" actId="14100"/>
          <ac:picMkLst>
            <pc:docMk/>
            <pc:sldMk cId="0" sldId="263"/>
            <ac:picMk id="28" creationId="{85AD676B-540B-3C89-0F9B-8B7AD6847032}"/>
          </ac:picMkLst>
        </pc:picChg>
        <pc:picChg chg="add mod">
          <ac:chgData name="은빈 배" userId="b2b79060d88175ab" providerId="LiveId" clId="{06BCFC55-BDFC-41BF-99F6-2E134E2000F2}" dt="2024-03-22T11:33:29.766" v="4384" actId="14100"/>
          <ac:picMkLst>
            <pc:docMk/>
            <pc:sldMk cId="0" sldId="263"/>
            <ac:picMk id="29" creationId="{1ADBF221-F7CC-5CD8-18B9-F630B7266FE7}"/>
          </ac:picMkLst>
        </pc:picChg>
        <pc:picChg chg="add mod">
          <ac:chgData name="은빈 배" userId="b2b79060d88175ab" providerId="LiveId" clId="{06BCFC55-BDFC-41BF-99F6-2E134E2000F2}" dt="2024-03-22T11:15:40.582" v="4300" actId="14100"/>
          <ac:picMkLst>
            <pc:docMk/>
            <pc:sldMk cId="0" sldId="263"/>
            <ac:picMk id="30" creationId="{BF7F9EFC-0169-5EC3-8614-C845F5B155EB}"/>
          </ac:picMkLst>
        </pc:picChg>
      </pc:sldChg>
      <pc:sldChg chg="addSp delSp modSp del mod ord">
        <pc:chgData name="은빈 배" userId="b2b79060d88175ab" providerId="LiveId" clId="{06BCFC55-BDFC-41BF-99F6-2E134E2000F2}" dt="2024-03-22T11:56:18.558" v="4796" actId="2696"/>
        <pc:sldMkLst>
          <pc:docMk/>
          <pc:sldMk cId="0" sldId="264"/>
        </pc:sldMkLst>
        <pc:spChg chg="mod">
          <ac:chgData name="은빈 배" userId="b2b79060d88175ab" providerId="LiveId" clId="{06BCFC55-BDFC-41BF-99F6-2E134E2000F2}" dt="2024-03-22T11:51:42.910" v="4719" actId="20577"/>
          <ac:spMkLst>
            <pc:docMk/>
            <pc:sldMk cId="0" sldId="264"/>
            <ac:spMk id="9" creationId="{00000000-0000-0000-0000-000000000000}"/>
          </ac:spMkLst>
        </pc:spChg>
        <pc:spChg chg="mod">
          <ac:chgData name="은빈 배" userId="b2b79060d88175ab" providerId="LiveId" clId="{06BCFC55-BDFC-41BF-99F6-2E134E2000F2}" dt="2024-03-22T11:46:52.430" v="4625" actId="20577"/>
          <ac:spMkLst>
            <pc:docMk/>
            <pc:sldMk cId="0" sldId="264"/>
            <ac:spMk id="10" creationId="{00000000-0000-0000-0000-000000000000}"/>
          </ac:spMkLst>
        </pc:spChg>
        <pc:grpChg chg="add del mod">
          <ac:chgData name="은빈 배" userId="b2b79060d88175ab" providerId="LiveId" clId="{06BCFC55-BDFC-41BF-99F6-2E134E2000F2}" dt="2024-03-22T11:52:52.066" v="4729" actId="478"/>
          <ac:grpSpMkLst>
            <pc:docMk/>
            <pc:sldMk cId="0" sldId="264"/>
            <ac:grpSpMk id="3" creationId="{00000000-0000-0000-0000-000000000000}"/>
          </ac:grpSpMkLst>
        </pc:grpChg>
      </pc:sldChg>
      <pc:sldChg chg="del">
        <pc:chgData name="은빈 배" userId="b2b79060d88175ab" providerId="LiveId" clId="{06BCFC55-BDFC-41BF-99F6-2E134E2000F2}" dt="2024-03-22T08:20:58.989" v="2396" actId="2696"/>
        <pc:sldMkLst>
          <pc:docMk/>
          <pc:sldMk cId="0" sldId="265"/>
        </pc:sldMkLst>
      </pc:sldChg>
      <pc:sldChg chg="modSp mod">
        <pc:chgData name="은빈 배" userId="b2b79060d88175ab" providerId="LiveId" clId="{06BCFC55-BDFC-41BF-99F6-2E134E2000F2}" dt="2024-03-22T09:48:04.684" v="2869" actId="20577"/>
        <pc:sldMkLst>
          <pc:docMk/>
          <pc:sldMk cId="0" sldId="266"/>
        </pc:sldMkLst>
        <pc:spChg chg="mod">
          <ac:chgData name="은빈 배" userId="b2b79060d88175ab" providerId="LiveId" clId="{06BCFC55-BDFC-41BF-99F6-2E134E2000F2}" dt="2024-03-22T09:48:04.684" v="2869" actId="20577"/>
          <ac:spMkLst>
            <pc:docMk/>
            <pc:sldMk cId="0" sldId="266"/>
            <ac:spMk id="16" creationId="{00000000-0000-0000-0000-000000000000}"/>
          </ac:spMkLst>
        </pc:spChg>
      </pc:sldChg>
      <pc:sldChg chg="modSp add del mod ord addCm modCm">
        <pc:chgData name="은빈 배" userId="b2b79060d88175ab" providerId="LiveId" clId="{06BCFC55-BDFC-41BF-99F6-2E134E2000F2}" dt="2024-03-22T12:09:41.689" v="4915" actId="1035"/>
        <pc:sldMkLst>
          <pc:docMk/>
          <pc:sldMk cId="1327991792" sldId="267"/>
        </pc:sldMkLst>
        <pc:spChg chg="mod">
          <ac:chgData name="은빈 배" userId="b2b79060d88175ab" providerId="LiveId" clId="{06BCFC55-BDFC-41BF-99F6-2E134E2000F2}" dt="2024-03-22T12:09:41.689" v="4915" actId="1035"/>
          <ac:spMkLst>
            <pc:docMk/>
            <pc:sldMk cId="1327991792" sldId="267"/>
            <ac:spMk id="10" creationId="{00000000-0000-0000-0000-000000000000}"/>
          </ac:spMkLst>
        </pc:spChg>
        <pc:spChg chg="mod">
          <ac:chgData name="은빈 배" userId="b2b79060d88175ab" providerId="LiveId" clId="{06BCFC55-BDFC-41BF-99F6-2E134E2000F2}" dt="2024-03-22T07:51:22.442" v="2348" actId="12"/>
          <ac:spMkLst>
            <pc:docMk/>
            <pc:sldMk cId="1327991792" sldId="267"/>
            <ac:spMk id="11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은빈 배" userId="b2b79060d88175ab" providerId="LiveId" clId="{06BCFC55-BDFC-41BF-99F6-2E134E2000F2}" dt="2024-03-22T08:31:21.546" v="2440"/>
              <pc2:cmMkLst xmlns:pc2="http://schemas.microsoft.com/office/powerpoint/2019/9/main/command">
                <pc:docMk/>
                <pc:sldMk cId="1327991792" sldId="267"/>
                <pc2:cmMk id="{28C2CC3D-F352-4C82-9100-6166BD6C8D36}"/>
              </pc2:cmMkLst>
            </pc226:cmChg>
          </p:ext>
        </pc:extLst>
      </pc:sldChg>
      <pc:sldChg chg="addSp delSp modSp add del mod">
        <pc:chgData name="은빈 배" userId="b2b79060d88175ab" providerId="LiveId" clId="{06BCFC55-BDFC-41BF-99F6-2E134E2000F2}" dt="2024-03-22T01:05:34.693" v="140" actId="2890"/>
        <pc:sldMkLst>
          <pc:docMk/>
          <pc:sldMk cId="2381694268" sldId="267"/>
        </pc:sldMkLst>
        <pc:spChg chg="add del">
          <ac:chgData name="은빈 배" userId="b2b79060d88175ab" providerId="LiveId" clId="{06BCFC55-BDFC-41BF-99F6-2E134E2000F2}" dt="2024-03-22T01:05:34.089" v="139" actId="478"/>
          <ac:spMkLst>
            <pc:docMk/>
            <pc:sldMk cId="2381694268" sldId="267"/>
            <ac:spMk id="9" creationId="{00000000-0000-0000-0000-000000000000}"/>
          </ac:spMkLst>
        </pc:spChg>
        <pc:spChg chg="add del mod">
          <ac:chgData name="은빈 배" userId="b2b79060d88175ab" providerId="LiveId" clId="{06BCFC55-BDFC-41BF-99F6-2E134E2000F2}" dt="2024-03-22T01:05:33.647" v="138" actId="22"/>
          <ac:spMkLst>
            <pc:docMk/>
            <pc:sldMk cId="2381694268" sldId="267"/>
            <ac:spMk id="15" creationId="{812DE2D2-4214-67FF-210D-CEB0E69FD6AD}"/>
          </ac:spMkLst>
        </pc:spChg>
      </pc:sldChg>
      <pc:sldChg chg="delSp modSp add del mod">
        <pc:chgData name="은빈 배" userId="b2b79060d88175ab" providerId="LiveId" clId="{06BCFC55-BDFC-41BF-99F6-2E134E2000F2}" dt="2024-03-22T11:51:05.180" v="4718" actId="2696"/>
        <pc:sldMkLst>
          <pc:docMk/>
          <pc:sldMk cId="2857194983" sldId="268"/>
        </pc:sldMkLst>
        <pc:spChg chg="del mod">
          <ac:chgData name="은빈 배" userId="b2b79060d88175ab" providerId="LiveId" clId="{06BCFC55-BDFC-41BF-99F6-2E134E2000F2}" dt="2024-03-22T11:51:00.090" v="4717" actId="478"/>
          <ac:spMkLst>
            <pc:docMk/>
            <pc:sldMk cId="2857194983" sldId="268"/>
            <ac:spMk id="9" creationId="{00000000-0000-0000-0000-000000000000}"/>
          </ac:spMkLst>
        </pc:spChg>
      </pc:sldChg>
      <pc:sldChg chg="modSp add del mod ord">
        <pc:chgData name="은빈 배" userId="b2b79060d88175ab" providerId="LiveId" clId="{06BCFC55-BDFC-41BF-99F6-2E134E2000F2}" dt="2024-03-22T08:23:57.268" v="2406" actId="2696"/>
        <pc:sldMkLst>
          <pc:docMk/>
          <pc:sldMk cId="2558579331" sldId="269"/>
        </pc:sldMkLst>
        <pc:spChg chg="mod">
          <ac:chgData name="은빈 배" userId="b2b79060d88175ab" providerId="LiveId" clId="{06BCFC55-BDFC-41BF-99F6-2E134E2000F2}" dt="2024-03-22T07:22:21.283" v="575" actId="20577"/>
          <ac:spMkLst>
            <pc:docMk/>
            <pc:sldMk cId="2558579331" sldId="269"/>
            <ac:spMk id="10" creationId="{00000000-0000-0000-0000-000000000000}"/>
          </ac:spMkLst>
        </pc:spChg>
        <pc:spChg chg="mod">
          <ac:chgData name="은빈 배" userId="b2b79060d88175ab" providerId="LiveId" clId="{06BCFC55-BDFC-41BF-99F6-2E134E2000F2}" dt="2024-03-22T08:23:52.852" v="2405" actId="21"/>
          <ac:spMkLst>
            <pc:docMk/>
            <pc:sldMk cId="2558579331" sldId="269"/>
            <ac:spMk id="11" creationId="{EF80CAE0-8D64-7885-C2ED-32EE4218E1BD}"/>
          </ac:spMkLst>
        </pc:spChg>
      </pc:sldChg>
      <pc:sldChg chg="modSp add del mod ord">
        <pc:chgData name="은빈 배" userId="b2b79060d88175ab" providerId="LiveId" clId="{06BCFC55-BDFC-41BF-99F6-2E134E2000F2}" dt="2024-03-22T12:02:12.894" v="4802" actId="2696"/>
        <pc:sldMkLst>
          <pc:docMk/>
          <pc:sldMk cId="3686609234" sldId="270"/>
        </pc:sldMkLst>
        <pc:spChg chg="mod">
          <ac:chgData name="은빈 배" userId="b2b79060d88175ab" providerId="LiveId" clId="{06BCFC55-BDFC-41BF-99F6-2E134E2000F2}" dt="2024-03-22T07:58:17.519" v="2358" actId="255"/>
          <ac:spMkLst>
            <pc:docMk/>
            <pc:sldMk cId="3686609234" sldId="270"/>
            <ac:spMk id="10" creationId="{00000000-0000-0000-0000-000000000000}"/>
          </ac:spMkLst>
        </pc:spChg>
        <pc:spChg chg="mod">
          <ac:chgData name="은빈 배" userId="b2b79060d88175ab" providerId="LiveId" clId="{06BCFC55-BDFC-41BF-99F6-2E134E2000F2}" dt="2024-03-22T09:16:14.306" v="2725" actId="20577"/>
          <ac:spMkLst>
            <pc:docMk/>
            <pc:sldMk cId="3686609234" sldId="270"/>
            <ac:spMk id="11" creationId="{EF80CAE0-8D64-7885-C2ED-32EE4218E1BD}"/>
          </ac:spMkLst>
        </pc:spChg>
      </pc:sldChg>
      <pc:sldChg chg="addSp delSp modSp add mod ord">
        <pc:chgData name="은빈 배" userId="b2b79060d88175ab" providerId="LiveId" clId="{06BCFC55-BDFC-41BF-99F6-2E134E2000F2}" dt="2024-03-22T11:50:48.729" v="4716" actId="5793"/>
        <pc:sldMkLst>
          <pc:docMk/>
          <pc:sldMk cId="3726519295" sldId="271"/>
        </pc:sldMkLst>
        <pc:spChg chg="mod">
          <ac:chgData name="은빈 배" userId="b2b79060d88175ab" providerId="LiveId" clId="{06BCFC55-BDFC-41BF-99F6-2E134E2000F2}" dt="2024-03-22T11:47:43.870" v="4636" actId="1035"/>
          <ac:spMkLst>
            <pc:docMk/>
            <pc:sldMk cId="3726519295" sldId="271"/>
            <ac:spMk id="10" creationId="{00000000-0000-0000-0000-000000000000}"/>
          </ac:spMkLst>
        </pc:spChg>
        <pc:spChg chg="mod">
          <ac:chgData name="은빈 배" userId="b2b79060d88175ab" providerId="LiveId" clId="{06BCFC55-BDFC-41BF-99F6-2E134E2000F2}" dt="2024-03-22T11:50:48.729" v="4716" actId="5793"/>
          <ac:spMkLst>
            <pc:docMk/>
            <pc:sldMk cId="3726519295" sldId="271"/>
            <ac:spMk id="11" creationId="{EF80CAE0-8D64-7885-C2ED-32EE4218E1BD}"/>
          </ac:spMkLst>
        </pc:spChg>
        <pc:spChg chg="add del">
          <ac:chgData name="은빈 배" userId="b2b79060d88175ab" providerId="LiveId" clId="{06BCFC55-BDFC-41BF-99F6-2E134E2000F2}" dt="2024-03-22T07:26:18.529" v="1564" actId="22"/>
          <ac:spMkLst>
            <pc:docMk/>
            <pc:sldMk cId="3726519295" sldId="271"/>
            <ac:spMk id="13" creationId="{E611C0BF-E60C-CA2D-0DBB-6A553AA71CA7}"/>
          </ac:spMkLst>
        </pc:spChg>
      </pc:sldChg>
      <pc:sldChg chg="modSp add del mod addCm">
        <pc:chgData name="은빈 배" userId="b2b79060d88175ab" providerId="LiveId" clId="{06BCFC55-BDFC-41BF-99F6-2E134E2000F2}" dt="2024-03-24T17:26:55.365" v="5500" actId="2696"/>
        <pc:sldMkLst>
          <pc:docMk/>
          <pc:sldMk cId="3618472700" sldId="272"/>
        </pc:sldMkLst>
        <pc:spChg chg="mod">
          <ac:chgData name="은빈 배" userId="b2b79060d88175ab" providerId="LiveId" clId="{06BCFC55-BDFC-41BF-99F6-2E134E2000F2}" dt="2024-03-22T07:50:40.181" v="2343" actId="255"/>
          <ac:spMkLst>
            <pc:docMk/>
            <pc:sldMk cId="3618472700" sldId="272"/>
            <ac:spMk id="10" creationId="{00000000-0000-0000-0000-000000000000}"/>
          </ac:spMkLst>
        </pc:spChg>
        <pc:spChg chg="mod">
          <ac:chgData name="은빈 배" userId="b2b79060d88175ab" providerId="LiveId" clId="{06BCFC55-BDFC-41BF-99F6-2E134E2000F2}" dt="2024-03-22T12:22:47.929" v="4995" actId="2710"/>
          <ac:spMkLst>
            <pc:docMk/>
            <pc:sldMk cId="3618472700" sldId="272"/>
            <ac:spMk id="11" creationId="{EF80CAE0-8D64-7885-C2ED-32EE4218E1B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은빈 배" userId="b2b79060d88175ab" providerId="LiveId" clId="{06BCFC55-BDFC-41BF-99F6-2E134E2000F2}" dt="2024-03-22T12:14:19.626" v="4929"/>
              <pc2:cmMkLst xmlns:pc2="http://schemas.microsoft.com/office/powerpoint/2019/9/main/command">
                <pc:docMk/>
                <pc:sldMk cId="3618472700" sldId="272"/>
                <pc2:cmMk id="{620D9F76-4F1C-4000-9B75-01B5CD0F32DD}"/>
              </pc2:cmMkLst>
            </pc226:cmChg>
          </p:ext>
        </pc:extLst>
      </pc:sldChg>
      <pc:sldChg chg="modSp add mod ord">
        <pc:chgData name="은빈 배" userId="b2b79060d88175ab" providerId="LiveId" clId="{06BCFC55-BDFC-41BF-99F6-2E134E2000F2}" dt="2024-03-22T12:44:08.876" v="5461"/>
        <pc:sldMkLst>
          <pc:docMk/>
          <pc:sldMk cId="236600410" sldId="273"/>
        </pc:sldMkLst>
        <pc:spChg chg="mod">
          <ac:chgData name="은빈 배" userId="b2b79060d88175ab" providerId="LiveId" clId="{06BCFC55-BDFC-41BF-99F6-2E134E2000F2}" dt="2024-03-22T12:09:30.310" v="4910" actId="1036"/>
          <ac:spMkLst>
            <pc:docMk/>
            <pc:sldMk cId="236600410" sldId="273"/>
            <ac:spMk id="10" creationId="{00000000-0000-0000-0000-000000000000}"/>
          </ac:spMkLst>
        </pc:spChg>
        <pc:spChg chg="mod">
          <ac:chgData name="은빈 배" userId="b2b79060d88175ab" providerId="LiveId" clId="{06BCFC55-BDFC-41BF-99F6-2E134E2000F2}" dt="2024-03-22T12:44:08.876" v="5461"/>
          <ac:spMkLst>
            <pc:docMk/>
            <pc:sldMk cId="236600410" sldId="273"/>
            <ac:spMk id="11" creationId="{00000000-0000-0000-0000-000000000000}"/>
          </ac:spMkLst>
        </pc:spChg>
      </pc:sldChg>
      <pc:sldChg chg="addSp delSp modSp add del mod ord">
        <pc:chgData name="은빈 배" userId="b2b79060d88175ab" providerId="LiveId" clId="{06BCFC55-BDFC-41BF-99F6-2E134E2000F2}" dt="2024-03-22T11:56:20.728" v="4797" actId="2696"/>
        <pc:sldMkLst>
          <pc:docMk/>
          <pc:sldMk cId="3577301424" sldId="274"/>
        </pc:sldMkLst>
        <pc:spChg chg="mod">
          <ac:chgData name="은빈 배" userId="b2b79060d88175ab" providerId="LiveId" clId="{06BCFC55-BDFC-41BF-99F6-2E134E2000F2}" dt="2024-03-22T08:01:57.872" v="2372"/>
          <ac:spMkLst>
            <pc:docMk/>
            <pc:sldMk cId="3577301424" sldId="274"/>
            <ac:spMk id="2" creationId="{00000000-0000-0000-0000-000000000000}"/>
          </ac:spMkLst>
        </pc:spChg>
        <pc:spChg chg="del mod">
          <ac:chgData name="은빈 배" userId="b2b79060d88175ab" providerId="LiveId" clId="{06BCFC55-BDFC-41BF-99F6-2E134E2000F2}" dt="2024-03-22T08:01:06.151" v="2363" actId="478"/>
          <ac:spMkLst>
            <pc:docMk/>
            <pc:sldMk cId="3577301424" sldId="274"/>
            <ac:spMk id="11" creationId="{00000000-0000-0000-0000-000000000000}"/>
          </ac:spMkLst>
        </pc:spChg>
        <pc:spChg chg="del">
          <ac:chgData name="은빈 배" userId="b2b79060d88175ab" providerId="LiveId" clId="{06BCFC55-BDFC-41BF-99F6-2E134E2000F2}" dt="2024-03-22T08:01:08.359" v="2364" actId="478"/>
          <ac:spMkLst>
            <pc:docMk/>
            <pc:sldMk cId="3577301424" sldId="274"/>
            <ac:spMk id="12" creationId="{00000000-0000-0000-0000-000000000000}"/>
          </ac:spMkLst>
        </pc:spChg>
        <pc:spChg chg="del mod">
          <ac:chgData name="은빈 배" userId="b2b79060d88175ab" providerId="LiveId" clId="{06BCFC55-BDFC-41BF-99F6-2E134E2000F2}" dt="2024-03-22T08:19:39.111" v="2385" actId="478"/>
          <ac:spMkLst>
            <pc:docMk/>
            <pc:sldMk cId="3577301424" sldId="274"/>
            <ac:spMk id="13" creationId="{00000000-0000-0000-0000-000000000000}"/>
          </ac:spMkLst>
        </pc:spChg>
        <pc:spChg chg="mod ord">
          <ac:chgData name="은빈 배" userId="b2b79060d88175ab" providerId="LiveId" clId="{06BCFC55-BDFC-41BF-99F6-2E134E2000F2}" dt="2024-03-22T08:20:11.459" v="2393" actId="1076"/>
          <ac:spMkLst>
            <pc:docMk/>
            <pc:sldMk cId="3577301424" sldId="274"/>
            <ac:spMk id="14" creationId="{00000000-0000-0000-0000-000000000000}"/>
          </ac:spMkLst>
        </pc:spChg>
        <pc:spChg chg="add del">
          <ac:chgData name="은빈 배" userId="b2b79060d88175ab" providerId="LiveId" clId="{06BCFC55-BDFC-41BF-99F6-2E134E2000F2}" dt="2024-03-22T08:01:11.343" v="2366" actId="22"/>
          <ac:spMkLst>
            <pc:docMk/>
            <pc:sldMk cId="3577301424" sldId="274"/>
            <ac:spMk id="16" creationId="{A5431ACE-D958-F6D8-7EA9-1785416536C6}"/>
          </ac:spMkLst>
        </pc:spChg>
        <pc:spChg chg="add del">
          <ac:chgData name="은빈 배" userId="b2b79060d88175ab" providerId="LiveId" clId="{06BCFC55-BDFC-41BF-99F6-2E134E2000F2}" dt="2024-03-22T08:01:36.758" v="2368" actId="22"/>
          <ac:spMkLst>
            <pc:docMk/>
            <pc:sldMk cId="3577301424" sldId="274"/>
            <ac:spMk id="18" creationId="{D4DE3E7F-80A7-7D93-DB6B-9071F7CE200B}"/>
          </ac:spMkLst>
        </pc:spChg>
        <pc:spChg chg="add del">
          <ac:chgData name="은빈 배" userId="b2b79060d88175ab" providerId="LiveId" clId="{06BCFC55-BDFC-41BF-99F6-2E134E2000F2}" dt="2024-03-22T08:02:28.047" v="2374" actId="22"/>
          <ac:spMkLst>
            <pc:docMk/>
            <pc:sldMk cId="3577301424" sldId="274"/>
            <ac:spMk id="20" creationId="{647300C3-7B33-8227-218D-388BFDE48998}"/>
          </ac:spMkLst>
        </pc:spChg>
        <pc:spChg chg="add mod">
          <ac:chgData name="은빈 배" userId="b2b79060d88175ab" providerId="LiveId" clId="{06BCFC55-BDFC-41BF-99F6-2E134E2000F2}" dt="2024-03-22T08:21:29.696" v="2402" actId="1076"/>
          <ac:spMkLst>
            <pc:docMk/>
            <pc:sldMk cId="3577301424" sldId="274"/>
            <ac:spMk id="23" creationId="{C30466BC-5D34-3B06-1D58-CBEF9CA157C9}"/>
          </ac:spMkLst>
        </pc:spChg>
        <pc:grpChg chg="del">
          <ac:chgData name="은빈 배" userId="b2b79060d88175ab" providerId="LiveId" clId="{06BCFC55-BDFC-41BF-99F6-2E134E2000F2}" dt="2024-03-22T08:01:02.105" v="2361" actId="478"/>
          <ac:grpSpMkLst>
            <pc:docMk/>
            <pc:sldMk cId="3577301424" sldId="274"/>
            <ac:grpSpMk id="4" creationId="{00000000-0000-0000-0000-000000000000}"/>
          </ac:grpSpMkLst>
        </pc:grpChg>
        <pc:picChg chg="del">
          <ac:chgData name="은빈 배" userId="b2b79060d88175ab" providerId="LiveId" clId="{06BCFC55-BDFC-41BF-99F6-2E134E2000F2}" dt="2024-03-22T08:01:00.507" v="2360" actId="478"/>
          <ac:picMkLst>
            <pc:docMk/>
            <pc:sldMk cId="3577301424" sldId="274"/>
            <ac:picMk id="10" creationId="{00000000-0000-0000-0000-000000000000}"/>
          </ac:picMkLst>
        </pc:picChg>
        <pc:picChg chg="add mod modCrop">
          <ac:chgData name="은빈 배" userId="b2b79060d88175ab" providerId="LiveId" clId="{06BCFC55-BDFC-41BF-99F6-2E134E2000F2}" dt="2024-03-22T08:20:02.636" v="2391" actId="14100"/>
          <ac:picMkLst>
            <pc:docMk/>
            <pc:sldMk cId="3577301424" sldId="274"/>
            <ac:picMk id="22" creationId="{FA61A028-A888-658E-FBD0-9AE41AFC3623}"/>
          </ac:picMkLst>
        </pc:picChg>
      </pc:sldChg>
      <pc:sldChg chg="addSp modSp add del mod">
        <pc:chgData name="은빈 배" userId="b2b79060d88175ab" providerId="LiveId" clId="{06BCFC55-BDFC-41BF-99F6-2E134E2000F2}" dt="2024-03-22T08:41:49.591" v="2478" actId="2696"/>
        <pc:sldMkLst>
          <pc:docMk/>
          <pc:sldMk cId="3610622702" sldId="275"/>
        </pc:sldMkLst>
        <pc:spChg chg="add mod">
          <ac:chgData name="은빈 배" userId="b2b79060d88175ab" providerId="LiveId" clId="{06BCFC55-BDFC-41BF-99F6-2E134E2000F2}" dt="2024-03-22T08:39:54.718" v="2477" actId="20577"/>
          <ac:spMkLst>
            <pc:docMk/>
            <pc:sldMk cId="3610622702" sldId="275"/>
            <ac:spMk id="12" creationId="{6CDB8C6B-C647-CC26-7187-A5BEF1C59E69}"/>
          </ac:spMkLst>
        </pc:spChg>
      </pc:sldChg>
      <pc:sldChg chg="addSp modSp add mod ord">
        <pc:chgData name="은빈 배" userId="b2b79060d88175ab" providerId="LiveId" clId="{06BCFC55-BDFC-41BF-99F6-2E134E2000F2}" dt="2024-03-24T16:19:10.657" v="5499" actId="20577"/>
        <pc:sldMkLst>
          <pc:docMk/>
          <pc:sldMk cId="3724116662" sldId="275"/>
        </pc:sldMkLst>
        <pc:spChg chg="add mod">
          <ac:chgData name="은빈 배" userId="b2b79060d88175ab" providerId="LiveId" clId="{06BCFC55-BDFC-41BF-99F6-2E134E2000F2}" dt="2024-03-22T10:44:28.533" v="3168" actId="20577"/>
          <ac:spMkLst>
            <pc:docMk/>
            <pc:sldMk cId="3724116662" sldId="275"/>
            <ac:spMk id="11" creationId="{2B942D29-8BB0-90F1-066F-DAF01E42DFCE}"/>
          </ac:spMkLst>
        </pc:spChg>
        <pc:spChg chg="add mod">
          <ac:chgData name="은빈 배" userId="b2b79060d88175ab" providerId="LiveId" clId="{06BCFC55-BDFC-41BF-99F6-2E134E2000F2}" dt="2024-03-24T16:19:10.657" v="5499" actId="20577"/>
          <ac:spMkLst>
            <pc:docMk/>
            <pc:sldMk cId="3724116662" sldId="275"/>
            <ac:spMk id="12" creationId="{1D937B49-E208-66E8-7337-FB79754BAF7A}"/>
          </ac:spMkLst>
        </pc:spChg>
      </pc:sldChg>
      <pc:sldChg chg="new del">
        <pc:chgData name="은빈 배" userId="b2b79060d88175ab" providerId="LiveId" clId="{06BCFC55-BDFC-41BF-99F6-2E134E2000F2}" dt="2024-03-22T11:56:36.849" v="4799" actId="2696"/>
        <pc:sldMkLst>
          <pc:docMk/>
          <pc:sldMk cId="504537659" sldId="276"/>
        </pc:sldMkLst>
      </pc:sldChg>
    </pc:docChg>
  </pc:docChgLst>
</pc:chgInfo>
</file>

<file path=ppt/comments/modernComment_10B_4F278B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C2CC3D-F352-4C82-9100-6166BD6C8D36}" authorId="{DFD3F2D5-9774-E7D9-0836-4ACFFF2D2542}" created="2024-03-22T08:26:07.286">
    <pc:sldMkLst xmlns:pc="http://schemas.microsoft.com/office/powerpoint/2013/main/command">
      <pc:docMk/>
      <pc:sldMk cId="1327991792" sldId="267"/>
    </pc:sldMkLst>
    <p188:txBody>
      <a:bodyPr/>
      <a:lstStyle/>
      <a:p>
        <a:r>
          <a:rPr lang="ko-KR" altLang="en-US"/>
          <a:t>따라서 이 프로젝트는 이러한 문제점을 해결하기 위해 제품 이미지를 분석하여 결함을 탐지하는 자동화된 시스템 입니다.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4B3DB-B39C-460A-A342-8F832FB32F62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821D6-F0A4-4F72-844B-4239EB59A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36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21D6-F0A4-4F72-844B-4239EB59AAB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9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0B_4F278BF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sv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471475" y="884208"/>
            <a:ext cx="11345051" cy="8518584"/>
            <a:chOff x="0" y="0"/>
            <a:chExt cx="84569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3C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CF8F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145105" y="4080672"/>
            <a:ext cx="10142395" cy="216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3"/>
              </a:lnSpc>
            </a:pPr>
            <a:r>
              <a:rPr lang="en-US" sz="8393" spc="184" dirty="0" err="1">
                <a:solidFill>
                  <a:srgbClr val="000000"/>
                </a:solidFill>
                <a:ea typeface="TDTD와이즈굴림"/>
              </a:rPr>
              <a:t>프로젝트</a:t>
            </a:r>
            <a:r>
              <a:rPr lang="en-US" sz="8393" spc="184" dirty="0">
                <a:solidFill>
                  <a:srgbClr val="000000"/>
                </a:solidFill>
                <a:ea typeface="TDTD와이즈굴림"/>
              </a:rPr>
              <a:t> </a:t>
            </a:r>
            <a:r>
              <a:rPr lang="en-US" sz="8393" spc="184" dirty="0" err="1">
                <a:solidFill>
                  <a:srgbClr val="000000"/>
                </a:solidFill>
                <a:ea typeface="TDTD와이즈굴림"/>
              </a:rPr>
              <a:t>발표</a:t>
            </a:r>
            <a:endParaRPr lang="en-US" sz="8393" spc="184" dirty="0">
              <a:solidFill>
                <a:srgbClr val="000000"/>
              </a:solidFill>
              <a:ea typeface="TDTD와이즈굴림"/>
            </a:endParaRPr>
          </a:p>
          <a:p>
            <a:pPr marL="0" lvl="0" indent="0" algn="ctr">
              <a:lnSpc>
                <a:spcPts val="8393"/>
              </a:lnSpc>
            </a:pPr>
            <a:r>
              <a:rPr lang="en-US" altLang="ko-KR" sz="8393" spc="184" dirty="0">
                <a:solidFill>
                  <a:srgbClr val="000000"/>
                </a:solidFill>
                <a:ea typeface="TDTD와이즈굴림"/>
              </a:rPr>
              <a:t>           </a:t>
            </a:r>
            <a:r>
              <a:rPr lang="en-US" altLang="ko-KR" sz="2000" spc="184" dirty="0">
                <a:solidFill>
                  <a:srgbClr val="000000"/>
                </a:solidFill>
                <a:latin typeface="TDTD와이즈굴림" panose="020B0600000101010101" charset="-127"/>
                <a:ea typeface="TDTD와이즈굴림" panose="020B0600000101010101" charset="-127"/>
              </a:rPr>
              <a:t>&lt;</a:t>
            </a:r>
            <a:r>
              <a:rPr lang="ko-KR" altLang="en-US" sz="2000" spc="184" dirty="0">
                <a:solidFill>
                  <a:srgbClr val="000000"/>
                </a:solidFill>
                <a:latin typeface="TDTD와이즈굴림" panose="020B0600000101010101" charset="-127"/>
                <a:ea typeface="TDTD와이즈굴림" panose="020B0600000101010101" charset="-127"/>
              </a:rPr>
              <a:t>제품 이미지를 사용한 결함탐지</a:t>
            </a:r>
            <a:r>
              <a:rPr lang="en-US" altLang="ko-KR" sz="2000" spc="184" dirty="0">
                <a:solidFill>
                  <a:srgbClr val="000000"/>
                </a:solidFill>
                <a:latin typeface="TDTD와이즈굴림" panose="020B0600000101010101" charset="-127"/>
                <a:ea typeface="TDTD와이즈굴림" panose="020B0600000101010101" charset="-127"/>
              </a:rPr>
              <a:t>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41F77-0E8E-5C78-C3E5-6EAB8CEDA252}"/>
              </a:ext>
            </a:extLst>
          </p:cNvPr>
          <p:cNvSpPr txBox="1"/>
          <p:nvPr/>
        </p:nvSpPr>
        <p:spPr>
          <a:xfrm>
            <a:off x="11582400" y="6440150"/>
            <a:ext cx="2362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1731325 </a:t>
            </a:r>
            <a:r>
              <a:rPr lang="ko-KR" altLang="en-US" sz="2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김경구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1731047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이현우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1831042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정지훈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2004866 </a:t>
            </a:r>
            <a:r>
              <a:rPr lang="ko-KR" altLang="en-US" sz="2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배은빈</a:t>
            </a:r>
            <a:endParaRPr lang="ko-KR" altLang="en-US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832432" y="725687"/>
            <a:ext cx="8800894" cy="8802654"/>
            <a:chOff x="0" y="0"/>
            <a:chExt cx="6348730" cy="6350000"/>
          </a:xfrm>
        </p:grpSpPr>
        <p:sp>
          <p:nvSpPr>
            <p:cNvPr id="5" name="Freeform 5"/>
            <p:cNvSpPr/>
            <p:nvPr/>
          </p:nvSpPr>
          <p:spPr>
            <a:xfrm>
              <a:off x="12700" y="524510"/>
              <a:ext cx="6324600" cy="5812790"/>
            </a:xfrm>
            <a:custGeom>
              <a:avLst/>
              <a:gdLst/>
              <a:ahLst/>
              <a:cxnLst/>
              <a:rect l="l" t="t" r="r" b="b"/>
              <a:pathLst>
                <a:path w="6324600" h="581279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2700" y="12700"/>
              <a:ext cx="6324600" cy="511810"/>
            </a:xfrm>
            <a:custGeom>
              <a:avLst/>
              <a:gdLst/>
              <a:ahLst/>
              <a:cxnLst/>
              <a:rect l="l" t="t" r="r" b="b"/>
              <a:pathLst>
                <a:path w="6324600" h="51181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062220" y="129540"/>
              <a:ext cx="1275080" cy="6207760"/>
            </a:xfrm>
            <a:custGeom>
              <a:avLst/>
              <a:gdLst/>
              <a:ahLst/>
              <a:cxnLst/>
              <a:rect l="l" t="t" r="r" b="b"/>
              <a:pathLst>
                <a:path w="1275080" h="620776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099810" y="1642110"/>
              <a:ext cx="237490" cy="2237740"/>
            </a:xfrm>
            <a:custGeom>
              <a:avLst/>
              <a:gdLst/>
              <a:ahLst/>
              <a:cxnLst/>
              <a:rect l="l" t="t" r="r" b="b"/>
              <a:pathLst>
                <a:path w="237490" h="223774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142754" y="1812996"/>
            <a:ext cx="8002491" cy="892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22"/>
              </a:lnSpc>
            </a:pPr>
            <a:r>
              <a:rPr lang="en-US" sz="6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[ </a:t>
            </a:r>
            <a:r>
              <a:rPr lang="ko-KR" altLang="en-US" sz="6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개발 배경</a:t>
            </a:r>
            <a:r>
              <a:rPr lang="en-US" sz="6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]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7684" y="2933700"/>
            <a:ext cx="7391665" cy="6455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5114"/>
              </a:lnSpc>
              <a:buFont typeface="Arial" panose="020B0604020202020204" pitchFamily="34" charset="0"/>
              <a:buChar char="•"/>
            </a:pPr>
            <a:r>
              <a:rPr lang="ko-KR" altLang="en-US" sz="2200" b="1" i="0" dirty="0">
                <a:solidFill>
                  <a:srgbClr val="0D0D0D"/>
                </a:solidFill>
                <a:effectLst/>
                <a:latin typeface="+mn-ea"/>
              </a:rPr>
              <a:t>소비자들은 제품의 품질에 대한 기대치가 상승하고 있어</a:t>
            </a:r>
            <a:r>
              <a:rPr lang="en-US" altLang="ko-KR" sz="2200" b="1" i="0" dirty="0">
                <a:solidFill>
                  <a:srgbClr val="0D0D0D"/>
                </a:solidFill>
                <a:effectLst/>
                <a:latin typeface="+mn-ea"/>
              </a:rPr>
              <a:t> </a:t>
            </a:r>
            <a:r>
              <a:rPr lang="ko-KR" altLang="en-US" sz="2200" b="1" i="0" dirty="0">
                <a:solidFill>
                  <a:srgbClr val="0D0D0D"/>
                </a:solidFill>
                <a:effectLst/>
                <a:latin typeface="+mn-ea"/>
              </a:rPr>
              <a:t>결함이 있는 제품은 고객 만족도를 떨어뜨리고 기업의 이미지에 손상을 입힐 수 있습니다</a:t>
            </a:r>
            <a:r>
              <a:rPr lang="en-US" altLang="ko-KR" sz="2200" b="1" i="0" dirty="0">
                <a:solidFill>
                  <a:srgbClr val="0D0D0D"/>
                </a:solidFill>
                <a:effectLst/>
                <a:latin typeface="+mn-ea"/>
              </a:rPr>
              <a:t>.</a:t>
            </a:r>
          </a:p>
          <a:p>
            <a:pPr marL="342900" indent="-342900">
              <a:lnSpc>
                <a:spcPts val="5114"/>
              </a:lnSpc>
              <a:buFont typeface="Arial" panose="020B0604020202020204" pitchFamily="34" charset="0"/>
              <a:buChar char="•"/>
            </a:pPr>
            <a:endParaRPr lang="en-US" altLang="ko-KR" sz="2200" b="1" dirty="0">
              <a:solidFill>
                <a:srgbClr val="000000"/>
              </a:solidFill>
              <a:latin typeface="+mn-ea"/>
            </a:endParaRPr>
          </a:p>
          <a:p>
            <a:pPr marL="342900" indent="-342900">
              <a:lnSpc>
                <a:spcPts val="5114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rgbClr val="000000"/>
                </a:solidFill>
                <a:latin typeface="Balsamiq Sans"/>
              </a:rPr>
              <a:t>산업현장에서의 기기 결함은 불량 발생으로 인한 비용 </a:t>
            </a:r>
            <a:r>
              <a:rPr lang="ko-KR" altLang="en-US" sz="2200" b="1" dirty="0" err="1">
                <a:solidFill>
                  <a:srgbClr val="000000"/>
                </a:solidFill>
                <a:latin typeface="Balsamiq Sans"/>
              </a:rPr>
              <a:t>손실뿐만</a:t>
            </a:r>
            <a:r>
              <a:rPr lang="ko-KR" altLang="en-US" sz="2200" b="1" dirty="0">
                <a:solidFill>
                  <a:srgbClr val="000000"/>
                </a:solidFill>
                <a:latin typeface="Balsamiq Sans"/>
              </a:rPr>
              <a:t> 아니라 작업자의 안전까지 위협할 수 있습니다</a:t>
            </a:r>
            <a:r>
              <a:rPr lang="en-US" altLang="ko-KR" sz="2200" b="1" dirty="0">
                <a:solidFill>
                  <a:srgbClr val="000000"/>
                </a:solidFill>
                <a:latin typeface="Balsamiq Sans"/>
              </a:rPr>
              <a:t>.</a:t>
            </a:r>
          </a:p>
          <a:p>
            <a:pPr>
              <a:lnSpc>
                <a:spcPts val="5114"/>
              </a:lnSpc>
            </a:pPr>
            <a:endParaRPr lang="en-US" altLang="ko-KR" sz="2200" b="1" dirty="0">
              <a:solidFill>
                <a:srgbClr val="000000"/>
              </a:solidFill>
              <a:latin typeface="Balsamiq Sans"/>
            </a:endParaRPr>
          </a:p>
          <a:p>
            <a:pPr marL="342900" indent="-342900">
              <a:lnSpc>
                <a:spcPts val="5114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rgbClr val="000000"/>
                </a:solidFill>
                <a:latin typeface="Balsamiq Sans"/>
              </a:rPr>
              <a:t>대부분의 중소 산업현장에서는 사람에 의한 결함 탐지가 이루어지고 있고</a:t>
            </a:r>
            <a:r>
              <a:rPr lang="en-US" altLang="ko-KR" sz="2200" b="1" dirty="0">
                <a:solidFill>
                  <a:srgbClr val="000000"/>
                </a:solidFill>
                <a:latin typeface="Balsamiq Sans"/>
              </a:rPr>
              <a:t>, </a:t>
            </a:r>
            <a:r>
              <a:rPr lang="ko-KR" altLang="en-US" sz="2200" b="1" dirty="0">
                <a:solidFill>
                  <a:srgbClr val="000000"/>
                </a:solidFill>
                <a:latin typeface="Balsamiq Sans"/>
              </a:rPr>
              <a:t>이는 생산성 저하 및 인건비 증가와 같은 비용 문제와 연결됩니다</a:t>
            </a:r>
            <a:r>
              <a:rPr lang="en-US" altLang="ko-KR" sz="2200" b="1" dirty="0">
                <a:solidFill>
                  <a:srgbClr val="000000"/>
                </a:solidFill>
                <a:latin typeface="Balsamiq Sans"/>
              </a:rPr>
              <a:t>. </a:t>
            </a:r>
            <a:endParaRPr lang="ko-KR" altLang="en-US" sz="2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600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832432" y="725687"/>
            <a:ext cx="8800894" cy="8802654"/>
            <a:chOff x="0" y="0"/>
            <a:chExt cx="6348730" cy="6350000"/>
          </a:xfrm>
        </p:grpSpPr>
        <p:sp>
          <p:nvSpPr>
            <p:cNvPr id="5" name="Freeform 5"/>
            <p:cNvSpPr/>
            <p:nvPr/>
          </p:nvSpPr>
          <p:spPr>
            <a:xfrm>
              <a:off x="12700" y="524510"/>
              <a:ext cx="6324600" cy="5812790"/>
            </a:xfrm>
            <a:custGeom>
              <a:avLst/>
              <a:gdLst/>
              <a:ahLst/>
              <a:cxnLst/>
              <a:rect l="l" t="t" r="r" b="b"/>
              <a:pathLst>
                <a:path w="6324600" h="581279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2700" y="12700"/>
              <a:ext cx="6324600" cy="511810"/>
            </a:xfrm>
            <a:custGeom>
              <a:avLst/>
              <a:gdLst/>
              <a:ahLst/>
              <a:cxnLst/>
              <a:rect l="l" t="t" r="r" b="b"/>
              <a:pathLst>
                <a:path w="6324600" h="51181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062220" y="129540"/>
              <a:ext cx="1275080" cy="6207760"/>
            </a:xfrm>
            <a:custGeom>
              <a:avLst/>
              <a:gdLst/>
              <a:ahLst/>
              <a:cxnLst/>
              <a:rect l="l" t="t" r="r" b="b"/>
              <a:pathLst>
                <a:path w="1275080" h="620776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099810" y="1642110"/>
              <a:ext cx="237490" cy="2237740"/>
            </a:xfrm>
            <a:custGeom>
              <a:avLst/>
              <a:gdLst/>
              <a:ahLst/>
              <a:cxnLst/>
              <a:rect l="l" t="t" r="r" b="b"/>
              <a:pathLst>
                <a:path w="237490" h="223774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142754" y="1866900"/>
            <a:ext cx="8002491" cy="892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22"/>
              </a:lnSpc>
            </a:pPr>
            <a:r>
              <a:rPr lang="en-US" sz="6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[ </a:t>
            </a:r>
            <a:r>
              <a:rPr lang="en-US" sz="6500" spc="145" dirty="0" err="1">
                <a:solidFill>
                  <a:srgbClr val="000000"/>
                </a:solidFill>
                <a:latin typeface="TDTD와이즈굴림"/>
                <a:ea typeface="TDTD와이즈굴림"/>
              </a:rPr>
              <a:t>프로젝트</a:t>
            </a:r>
            <a:r>
              <a:rPr lang="en-US" sz="6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</a:t>
            </a:r>
            <a:r>
              <a:rPr lang="ko-KR" altLang="en-US" sz="6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요약</a:t>
            </a:r>
            <a:r>
              <a:rPr lang="en-US" sz="6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]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7684" y="3352496"/>
            <a:ext cx="7391665" cy="120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5114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latin typeface="+mn-ea"/>
              </a:rPr>
              <a:t>제품 이미지를 분석하여 결함을 탐지하는 자동화된 시스템</a:t>
            </a:r>
          </a:p>
        </p:txBody>
      </p:sp>
    </p:spTree>
    <p:extLst>
      <p:ext uri="{BB962C8B-B14F-4D97-AF65-F5344CB8AC3E}">
        <p14:creationId xmlns:p14="http://schemas.microsoft.com/office/powerpoint/2010/main" val="13279917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7397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608706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66939" y="328245"/>
            <a:ext cx="4777565" cy="4586655"/>
            <a:chOff x="0" y="0"/>
            <a:chExt cx="84569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C4DD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3C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Freeform 19"/>
          <p:cNvSpPr/>
          <p:nvPr/>
        </p:nvSpPr>
        <p:spPr>
          <a:xfrm rot="-3881565" flipH="1">
            <a:off x="16809957" y="7950081"/>
            <a:ext cx="555843" cy="973029"/>
          </a:xfrm>
          <a:custGeom>
            <a:avLst/>
            <a:gdLst/>
            <a:ahLst/>
            <a:cxnLst/>
            <a:rect l="l" t="t" r="r" b="b"/>
            <a:pathLst>
              <a:path w="555843" h="973029">
                <a:moveTo>
                  <a:pt x="555843" y="0"/>
                </a:moveTo>
                <a:lnTo>
                  <a:pt x="0" y="0"/>
                </a:lnTo>
                <a:lnTo>
                  <a:pt x="0" y="973029"/>
                </a:lnTo>
                <a:lnTo>
                  <a:pt x="555843" y="973029"/>
                </a:lnTo>
                <a:lnTo>
                  <a:pt x="5558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938249">
            <a:off x="7627292" y="529083"/>
            <a:ext cx="1647689" cy="1147391"/>
          </a:xfrm>
          <a:custGeom>
            <a:avLst/>
            <a:gdLst/>
            <a:ahLst/>
            <a:cxnLst/>
            <a:rect l="l" t="t" r="r" b="b"/>
            <a:pathLst>
              <a:path w="1647689" h="1147391">
                <a:moveTo>
                  <a:pt x="0" y="0"/>
                </a:moveTo>
                <a:lnTo>
                  <a:pt x="1647689" y="0"/>
                </a:lnTo>
                <a:lnTo>
                  <a:pt x="1647689" y="1147391"/>
                </a:lnTo>
                <a:lnTo>
                  <a:pt x="0" y="1147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1143017" y="823293"/>
            <a:ext cx="4173183" cy="892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622"/>
              </a:lnSpc>
            </a:pPr>
            <a:r>
              <a:rPr lang="en-US" sz="6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[ </a:t>
            </a:r>
            <a:r>
              <a:rPr lang="ko-KR" altLang="en-US" sz="6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회의록</a:t>
            </a:r>
            <a:r>
              <a:rPr lang="en-US" sz="6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] </a:t>
            </a:r>
          </a:p>
        </p:txBody>
      </p:sp>
      <p:pic>
        <p:nvPicPr>
          <p:cNvPr id="30" name="그림 29" descr="실내, 의류, 사람, 사무실 건물이(가) 표시된 사진">
            <a:extLst>
              <a:ext uri="{FF2B5EF4-FFF2-40B4-BE49-F238E27FC236}">
                <a16:creationId xmlns:a16="http://schemas.microsoft.com/office/drawing/2014/main" id="{BF7F9EFC-0169-5EC3-8614-C845F5B155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15" y="800670"/>
            <a:ext cx="4711186" cy="3660151"/>
          </a:xfrm>
          <a:prstGeom prst="rect">
            <a:avLst/>
          </a:prstGeom>
        </p:spPr>
      </p:pic>
      <p:grpSp>
        <p:nvGrpSpPr>
          <p:cNvPr id="10" name="Group 4">
            <a:extLst>
              <a:ext uri="{FF2B5EF4-FFF2-40B4-BE49-F238E27FC236}">
                <a16:creationId xmlns:a16="http://schemas.microsoft.com/office/drawing/2014/main" id="{63ED67E9-70D6-D899-CECB-E8294A822939}"/>
              </a:ext>
            </a:extLst>
          </p:cNvPr>
          <p:cNvGrpSpPr>
            <a:grpSpLocks noChangeAspect="1"/>
          </p:cNvGrpSpPr>
          <p:nvPr/>
        </p:nvGrpSpPr>
        <p:grpSpPr>
          <a:xfrm>
            <a:off x="384875" y="5372100"/>
            <a:ext cx="4777565" cy="4586655"/>
            <a:chOff x="0" y="0"/>
            <a:chExt cx="8456930" cy="6350000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F5289E5-794D-BFC0-0527-722892190ADB}"/>
                </a:ext>
              </a:extLst>
            </p:cNvPr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C7A2D50-45BA-11F1-A06B-83840E65879E}"/>
                </a:ext>
              </a:extLst>
            </p:cNvPr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CE1F75C-FE97-4E35-3915-0EDC2BC5FB56}"/>
                </a:ext>
              </a:extLst>
            </p:cNvPr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BF8B8C73-2625-0B80-63B4-62784098CB07}"/>
                </a:ext>
              </a:extLst>
            </p:cNvPr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C4DD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049FA66-4FBE-4153-00A9-14EF6F073264}"/>
                </a:ext>
              </a:extLst>
            </p:cNvPr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B429D58E-ED18-CE91-4263-46E672485761}"/>
                </a:ext>
              </a:extLst>
            </p:cNvPr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3C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8" name="그림 27" descr="사람, 의류, 실내, 사무실 건물이(가) 표시된 사진&#10;&#10;자동 생성된 설명">
            <a:extLst>
              <a:ext uri="{FF2B5EF4-FFF2-40B4-BE49-F238E27FC236}">
                <a16:creationId xmlns:a16="http://schemas.microsoft.com/office/drawing/2014/main" id="{85AD676B-540B-3C89-0F9B-8B7AD68470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849976"/>
            <a:ext cx="4762786" cy="363635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B6F97B2-791B-BB6C-53E0-08FBB61C80F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61" t="1826"/>
          <a:stretch/>
        </p:blipFill>
        <p:spPr>
          <a:xfrm>
            <a:off x="5334000" y="1639197"/>
            <a:ext cx="6684129" cy="864780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ADBF221-F7CC-5CD8-18B9-F630B7266F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91999" y="2247900"/>
            <a:ext cx="5729061" cy="33159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01110" y="755630"/>
            <a:ext cx="7801090" cy="9179913"/>
            <a:chOff x="0" y="0"/>
            <a:chExt cx="5396230" cy="6350000"/>
          </a:xfrm>
        </p:grpSpPr>
        <p:sp>
          <p:nvSpPr>
            <p:cNvPr id="5" name="Freeform 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solidFill>
              <a:srgbClr val="FFF3C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C4DD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FFF3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681609" y="1746213"/>
            <a:ext cx="4040091" cy="892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622"/>
              </a:lnSpc>
            </a:pPr>
            <a:r>
              <a:rPr lang="en-US" sz="6622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[ </a:t>
            </a:r>
            <a:r>
              <a:rPr lang="ko-KR" altLang="en-US" sz="6622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멘토링</a:t>
            </a:r>
            <a:r>
              <a:rPr lang="en-US" sz="6622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]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93328" y="2989774"/>
            <a:ext cx="7058638" cy="6028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2200" b="1" kern="100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이미지 입력으로 </a:t>
            </a:r>
            <a:r>
              <a:rPr lang="ko-KR" altLang="ko-KR" sz="2200" b="1" kern="100" dirty="0" err="1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뉴럴</a:t>
            </a:r>
            <a:r>
              <a:rPr lang="ko-KR" altLang="ko-KR" sz="2200" b="1" kern="100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 네트워크를 이용해서 이미지의 </a:t>
            </a:r>
            <a:r>
              <a:rPr lang="ko-KR" altLang="ko-KR" sz="2200" b="1" kern="100" dirty="0" err="1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피쳐를</a:t>
            </a:r>
            <a:r>
              <a:rPr lang="ko-KR" altLang="ko-KR" sz="2200" b="1" kern="100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 추출</a:t>
            </a:r>
            <a:r>
              <a:rPr lang="ko-KR" altLang="en-US" sz="2200" b="1" kern="100" dirty="0">
                <a:solidFill>
                  <a:srgbClr val="000000"/>
                </a:solidFill>
                <a:latin typeface="+mn-ea"/>
                <a:cs typeface="맑은 고딕" panose="020B0503020000020004" pitchFamily="50" charset="-127"/>
              </a:rPr>
              <a:t>하는 것을</a:t>
            </a:r>
            <a:r>
              <a:rPr lang="ko-KR" altLang="ko-KR" sz="2200" b="1" kern="100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 공부하고 이해해서 만들어보는 것이 최종 목표</a:t>
            </a:r>
            <a:endParaRPr lang="en-US" altLang="ko-KR" sz="2200" b="1" kern="100" dirty="0">
              <a:solidFill>
                <a:srgbClr val="000000"/>
              </a:solidFill>
              <a:effectLst/>
              <a:latin typeface="+mn-ea"/>
              <a:cs typeface="맑은 고딕" panose="020B0503020000020004" pitchFamily="50" charset="-127"/>
            </a:endParaRPr>
          </a:p>
          <a:p>
            <a:pPr algn="just" latinLnBrk="1">
              <a:lnSpc>
                <a:spcPct val="150000"/>
              </a:lnSpc>
            </a:pPr>
            <a:endParaRPr lang="ko-KR" altLang="ko-KR" sz="2200" b="1" kern="100" dirty="0">
              <a:solidFill>
                <a:srgbClr val="000000"/>
              </a:solidFill>
              <a:effectLst/>
              <a:latin typeface="+mn-ea"/>
              <a:cs typeface="맑은 고딕" panose="020B0503020000020004" pitchFamily="50" charset="-127"/>
            </a:endParaRPr>
          </a:p>
          <a:p>
            <a:pPr marL="342900" indent="-342900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2200" b="1" kern="100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결함</a:t>
            </a:r>
            <a:r>
              <a:rPr lang="en-US" altLang="ko-KR" sz="2200" b="1" kern="100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 </a:t>
            </a:r>
            <a:r>
              <a:rPr lang="ko-KR" altLang="ko-KR" sz="2200" b="1" kern="100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탐지를 구현한 간단한 코드를 찾아서 실행시켜보고</a:t>
            </a:r>
            <a:r>
              <a:rPr lang="en-US" altLang="ko-KR" sz="2200" b="1" kern="100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, </a:t>
            </a:r>
            <a:r>
              <a:rPr lang="ko-KR" altLang="ko-KR" sz="2200" b="1" kern="100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이해하며 공부해</a:t>
            </a:r>
            <a:r>
              <a:rPr lang="en-US" altLang="ko-KR" sz="2200" b="1" kern="100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 </a:t>
            </a:r>
            <a:r>
              <a:rPr lang="ko-KR" altLang="ko-KR" sz="2200" b="1" kern="100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보기</a:t>
            </a:r>
            <a:endParaRPr lang="en-US" altLang="ko-KR" sz="2200" b="1" kern="100" dirty="0">
              <a:solidFill>
                <a:srgbClr val="000000"/>
              </a:solidFill>
              <a:latin typeface="+mn-ea"/>
              <a:cs typeface="맑은 고딕" panose="020B0503020000020004" pitchFamily="50" charset="-127"/>
            </a:endParaRPr>
          </a:p>
          <a:p>
            <a:pPr algn="just" latinLnBrk="1">
              <a:lnSpc>
                <a:spcPct val="150000"/>
              </a:lnSpc>
            </a:pPr>
            <a:endParaRPr lang="ko-KR" altLang="ko-KR" sz="2200" b="1" kern="100" dirty="0">
              <a:solidFill>
                <a:srgbClr val="000000"/>
              </a:solidFill>
              <a:effectLst/>
              <a:latin typeface="+mn-ea"/>
              <a:cs typeface="맑은 고딕" panose="020B0503020000020004" pitchFamily="50" charset="-127"/>
            </a:endParaRPr>
          </a:p>
          <a:p>
            <a:pPr marL="342900" indent="-342900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2200" b="1" kern="100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벤치마크 정확도가 낮은 코드들부터</a:t>
            </a:r>
            <a:r>
              <a:rPr lang="en-US" altLang="ko-KR" sz="2200" b="1" kern="100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(ex:85%) </a:t>
            </a:r>
            <a:r>
              <a:rPr lang="ko-KR" altLang="ko-KR" sz="2200" b="1" kern="100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높은 </a:t>
            </a:r>
            <a:endParaRPr lang="en-US" altLang="ko-KR" sz="2200" b="1" kern="100" dirty="0">
              <a:solidFill>
                <a:srgbClr val="000000"/>
              </a:solidFill>
              <a:effectLst/>
              <a:latin typeface="+mn-ea"/>
              <a:cs typeface="맑은 고딕" panose="020B0503020000020004" pitchFamily="50" charset="-127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2200" b="1" kern="100" dirty="0">
                <a:solidFill>
                  <a:srgbClr val="000000"/>
                </a:solidFill>
                <a:latin typeface="+mn-ea"/>
                <a:cs typeface="맑은 고딕" panose="020B0503020000020004" pitchFamily="50" charset="-127"/>
              </a:rPr>
              <a:t>   </a:t>
            </a:r>
            <a:r>
              <a:rPr lang="ko-KR" altLang="ko-KR" sz="2200" b="1" kern="100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코드들까지 순차적으로 구현해</a:t>
            </a:r>
            <a:r>
              <a:rPr lang="en-US" altLang="ko-KR" sz="2200" b="1" kern="100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 </a:t>
            </a:r>
            <a:r>
              <a:rPr lang="ko-KR" altLang="en-US" sz="2200" b="1" kern="100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보기</a:t>
            </a:r>
            <a:endParaRPr lang="en-US" altLang="ko-KR" sz="2200" b="1" kern="100" dirty="0">
              <a:solidFill>
                <a:srgbClr val="000000"/>
              </a:solidFill>
              <a:effectLst/>
              <a:latin typeface="+mn-ea"/>
              <a:cs typeface="맑은 고딕" panose="020B0503020000020004" pitchFamily="50" charset="-127"/>
            </a:endParaRPr>
          </a:p>
          <a:p>
            <a:pPr algn="just" latinLnBrk="1">
              <a:lnSpc>
                <a:spcPct val="150000"/>
              </a:lnSpc>
            </a:pPr>
            <a:endParaRPr lang="ko-KR" altLang="ko-KR" sz="2200" b="1" kern="100" dirty="0">
              <a:solidFill>
                <a:srgbClr val="000000"/>
              </a:solidFill>
              <a:effectLst/>
              <a:latin typeface="+mn-ea"/>
              <a:cs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2200" b="1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자료조사</a:t>
            </a:r>
            <a:r>
              <a:rPr lang="en-US" altLang="ko-KR" sz="2200" b="1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, </a:t>
            </a:r>
            <a:r>
              <a:rPr lang="ko-KR" altLang="ko-KR" sz="2200" b="1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개발 등으로 인력 배분을 하지 않고</a:t>
            </a:r>
            <a:r>
              <a:rPr lang="en-US" altLang="ko-KR" sz="2200" b="1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000000"/>
                </a:solidFill>
                <a:latin typeface="+mn-ea"/>
                <a:cs typeface="맑은 고딕" panose="020B0503020000020004" pitchFamily="50" charset="-127"/>
              </a:rPr>
              <a:t>   </a:t>
            </a:r>
            <a:r>
              <a:rPr lang="ko-KR" altLang="ko-KR" sz="2200" b="1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두</a:t>
            </a:r>
            <a:r>
              <a:rPr lang="en-US" altLang="ko-KR" sz="2200" b="1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 </a:t>
            </a:r>
            <a:r>
              <a:rPr lang="ko-KR" altLang="ko-KR" sz="2200" b="1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명씩 모델</a:t>
            </a:r>
            <a:r>
              <a:rPr lang="en-US" altLang="ko-KR" sz="2200" b="1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 2</a:t>
            </a:r>
            <a:r>
              <a:rPr lang="ko-KR" altLang="ko-KR" sz="2200" b="1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개를 개발해</a:t>
            </a:r>
            <a:r>
              <a:rPr lang="ko-KR" altLang="en-US" sz="2200" b="1" dirty="0">
                <a:solidFill>
                  <a:srgbClr val="000000"/>
                </a:solidFill>
                <a:latin typeface="+mn-ea"/>
                <a:cs typeface="맑은 고딕" panose="020B0503020000020004" pitchFamily="50" charset="-127"/>
              </a:rPr>
              <a:t>보</a:t>
            </a:r>
            <a:r>
              <a:rPr lang="ko-KR" altLang="ko-KR" sz="2200" b="1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며 진행해</a:t>
            </a:r>
            <a:r>
              <a:rPr lang="en-US" altLang="ko-KR" sz="2200" b="1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 </a:t>
            </a:r>
            <a:r>
              <a:rPr lang="ko-KR" altLang="ko-KR" sz="2200" b="1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보</a:t>
            </a:r>
            <a:r>
              <a:rPr lang="ko-KR" altLang="en-US" sz="2200" b="1" dirty="0">
                <a:solidFill>
                  <a:srgbClr val="000000"/>
                </a:solidFill>
                <a:effectLst/>
                <a:latin typeface="+mn-ea"/>
                <a:cs typeface="맑은 고딕" panose="020B0503020000020004" pitchFamily="50" charset="-127"/>
              </a:rPr>
              <a:t>기</a:t>
            </a:r>
            <a:endParaRPr lang="en-US" altLang="ko-KR" sz="22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2A1710F-BCBC-F1AA-905E-D1B240A24D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6" t="8408" r="8900" b="6538"/>
          <a:stretch/>
        </p:blipFill>
        <p:spPr>
          <a:xfrm>
            <a:off x="60340" y="190500"/>
            <a:ext cx="9722410" cy="990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832432" y="725687"/>
            <a:ext cx="8800894" cy="8802654"/>
            <a:chOff x="0" y="0"/>
            <a:chExt cx="6348730" cy="6350000"/>
          </a:xfrm>
        </p:grpSpPr>
        <p:sp>
          <p:nvSpPr>
            <p:cNvPr id="5" name="Freeform 5"/>
            <p:cNvSpPr/>
            <p:nvPr/>
          </p:nvSpPr>
          <p:spPr>
            <a:xfrm>
              <a:off x="12700" y="524510"/>
              <a:ext cx="6324600" cy="5812790"/>
            </a:xfrm>
            <a:custGeom>
              <a:avLst/>
              <a:gdLst/>
              <a:ahLst/>
              <a:cxnLst/>
              <a:rect l="l" t="t" r="r" b="b"/>
              <a:pathLst>
                <a:path w="6324600" h="581279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" name="Freeform 6"/>
            <p:cNvSpPr/>
            <p:nvPr/>
          </p:nvSpPr>
          <p:spPr>
            <a:xfrm>
              <a:off x="12700" y="12700"/>
              <a:ext cx="6324600" cy="511810"/>
            </a:xfrm>
            <a:custGeom>
              <a:avLst/>
              <a:gdLst/>
              <a:ahLst/>
              <a:cxnLst/>
              <a:rect l="l" t="t" r="r" b="b"/>
              <a:pathLst>
                <a:path w="6324600" h="51181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062220" y="129540"/>
              <a:ext cx="1275080" cy="6207760"/>
            </a:xfrm>
            <a:custGeom>
              <a:avLst/>
              <a:gdLst/>
              <a:ahLst/>
              <a:cxnLst/>
              <a:rect l="l" t="t" r="r" b="b"/>
              <a:pathLst>
                <a:path w="1275080" h="620776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099810" y="1642110"/>
              <a:ext cx="237490" cy="2237740"/>
            </a:xfrm>
            <a:custGeom>
              <a:avLst/>
              <a:gdLst/>
              <a:ahLst/>
              <a:cxnLst/>
              <a:rect l="l" t="t" r="r" b="b"/>
              <a:pathLst>
                <a:path w="237490" h="223774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142754" y="2104127"/>
            <a:ext cx="8002491" cy="892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22"/>
              </a:lnSpc>
            </a:pPr>
            <a:r>
              <a:rPr lang="en-US" sz="6622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942D29-8BB0-90F1-066F-DAF01E42DFCE}"/>
              </a:ext>
            </a:extLst>
          </p:cNvPr>
          <p:cNvSpPr txBox="1"/>
          <p:nvPr/>
        </p:nvSpPr>
        <p:spPr>
          <a:xfrm>
            <a:off x="5142754" y="2104127"/>
            <a:ext cx="8002491" cy="85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22"/>
              </a:lnSpc>
            </a:pPr>
            <a:r>
              <a:rPr lang="en-US" sz="6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[ </a:t>
            </a:r>
            <a:r>
              <a:rPr lang="ko-KR" altLang="en-US" sz="6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필요 기술</a:t>
            </a:r>
            <a:r>
              <a:rPr lang="en-US" sz="6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]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937B49-E208-66E8-7337-FB79754BAF7A}"/>
              </a:ext>
            </a:extLst>
          </p:cNvPr>
          <p:cNvSpPr txBox="1"/>
          <p:nvPr/>
        </p:nvSpPr>
        <p:spPr>
          <a:xfrm>
            <a:off x="5029200" y="2933700"/>
            <a:ext cx="8002491" cy="662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latin typeface="+mn-ea"/>
              </a:rPr>
              <a:t>이미지 </a:t>
            </a:r>
            <a:r>
              <a:rPr lang="ko-KR" altLang="en-US" sz="2200" b="1" dirty="0" err="1">
                <a:latin typeface="+mn-ea"/>
              </a:rPr>
              <a:t>피쳐</a:t>
            </a:r>
            <a:r>
              <a:rPr lang="ko-KR" altLang="en-US" sz="2200" b="1" dirty="0">
                <a:latin typeface="+mn-ea"/>
              </a:rPr>
              <a:t> 추출</a:t>
            </a:r>
            <a:endParaRPr lang="en-US" altLang="ko-KR" sz="2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latin typeface="+mn-ea"/>
              </a:rPr>
              <a:t>   CNN – </a:t>
            </a:r>
            <a:r>
              <a:rPr lang="ko-KR" altLang="en-US" sz="2200" b="1" dirty="0" err="1">
                <a:latin typeface="+mn-ea"/>
              </a:rPr>
              <a:t>합성곱</a:t>
            </a:r>
            <a:r>
              <a:rPr lang="ko-KR" altLang="en-US" sz="2200" b="1" dirty="0">
                <a:latin typeface="+mn-ea"/>
              </a:rPr>
              <a:t> 신경망의 약자로</a:t>
            </a:r>
            <a:r>
              <a:rPr lang="en-US" altLang="ko-KR" sz="2200" b="1" dirty="0">
                <a:latin typeface="+mn-ea"/>
              </a:rPr>
              <a:t>, </a:t>
            </a:r>
            <a:r>
              <a:rPr lang="ko-KR" altLang="en-US" sz="2200" b="1" dirty="0">
                <a:latin typeface="+mn-ea"/>
              </a:rPr>
              <a:t>주로 이미지 인식 및 분류에 사용되는 딥러닝 네트워크 구조입니다</a:t>
            </a:r>
            <a:r>
              <a:rPr lang="en-US" altLang="ko-KR" sz="2200" b="1" dirty="0">
                <a:latin typeface="+mn-ea"/>
              </a:rPr>
              <a:t>. </a:t>
            </a:r>
            <a:r>
              <a:rPr lang="ko-KR" altLang="en-US" sz="2200" b="1" dirty="0">
                <a:latin typeface="+mn-ea"/>
              </a:rPr>
              <a:t>이미지의 특징을 추출하는 </a:t>
            </a:r>
            <a:r>
              <a:rPr lang="ko-KR" altLang="en-US" sz="2200" b="1" dirty="0" err="1">
                <a:latin typeface="+mn-ea"/>
              </a:rPr>
              <a:t>합성곱과</a:t>
            </a:r>
            <a:r>
              <a:rPr lang="ko-KR" altLang="en-US" sz="2200" b="1" dirty="0">
                <a:latin typeface="+mn-ea"/>
              </a:rPr>
              <a:t> 추출된 특징들을 구역별로 묶어서 평균값</a:t>
            </a:r>
            <a:r>
              <a:rPr lang="en-US" altLang="ko-KR" sz="2200" b="1">
                <a:latin typeface="+mn-ea"/>
              </a:rPr>
              <a:t>, </a:t>
            </a:r>
            <a:r>
              <a:rPr lang="ko-KR" altLang="en-US" sz="2200" b="1">
                <a:latin typeface="+mn-ea"/>
              </a:rPr>
              <a:t>최댓값으로만 </a:t>
            </a:r>
            <a:r>
              <a:rPr lang="ko-KR" altLang="en-US" sz="2200" b="1" dirty="0">
                <a:latin typeface="+mn-ea"/>
              </a:rPr>
              <a:t>축약하는 </a:t>
            </a:r>
            <a:r>
              <a:rPr lang="ko-KR" altLang="en-US" sz="2200" b="1" dirty="0" err="1">
                <a:latin typeface="+mn-ea"/>
              </a:rPr>
              <a:t>풀링을</a:t>
            </a:r>
            <a:r>
              <a:rPr lang="ko-KR" altLang="en-US" sz="2200" b="1" dirty="0">
                <a:latin typeface="+mn-ea"/>
              </a:rPr>
              <a:t> 반복적으로 진행하여 이미지의 특징을 추출한 뒤</a:t>
            </a:r>
            <a:r>
              <a:rPr lang="en-US" altLang="ko-KR" sz="2200" b="1" dirty="0">
                <a:latin typeface="+mn-ea"/>
              </a:rPr>
              <a:t>, </a:t>
            </a:r>
            <a:r>
              <a:rPr lang="ko-KR" altLang="en-US" sz="2200" b="1" dirty="0">
                <a:latin typeface="+mn-ea"/>
              </a:rPr>
              <a:t>완전연결층에서 축약된 특징을 분석하여 확률이 가장 높은 속성으로 분류하는 구조입니다</a:t>
            </a:r>
            <a:r>
              <a:rPr lang="en-US" altLang="ko-KR" sz="2200" b="1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2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>
                <a:latin typeface="+mn-ea"/>
              </a:rPr>
              <a:t>이미지 결함 판별</a:t>
            </a:r>
            <a:endParaRPr lang="en-US" altLang="ko-KR" sz="2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latin typeface="+mn-ea"/>
              </a:rPr>
              <a:t>   MLP – </a:t>
            </a:r>
            <a:r>
              <a:rPr lang="ko-KR" altLang="en-US" sz="2200" b="1" dirty="0">
                <a:latin typeface="+mn-ea"/>
              </a:rPr>
              <a:t>다층 </a:t>
            </a:r>
            <a:r>
              <a:rPr lang="ko-KR" altLang="en-US" sz="2200" b="1" dirty="0" err="1">
                <a:latin typeface="+mn-ea"/>
              </a:rPr>
              <a:t>퍼셉트론의</a:t>
            </a:r>
            <a:r>
              <a:rPr lang="ko-KR" altLang="en-US" sz="2200" b="1" dirty="0">
                <a:latin typeface="+mn-ea"/>
              </a:rPr>
              <a:t> 약자로</a:t>
            </a:r>
            <a:r>
              <a:rPr lang="en-US" altLang="ko-KR" sz="2200" b="1" dirty="0">
                <a:latin typeface="+mn-ea"/>
              </a:rPr>
              <a:t>, </a:t>
            </a:r>
            <a:r>
              <a:rPr lang="ko-KR" altLang="en-US" sz="2200" b="1" dirty="0" err="1">
                <a:latin typeface="+mn-ea"/>
              </a:rPr>
              <a:t>입력층</a:t>
            </a:r>
            <a:r>
              <a:rPr lang="en-US" altLang="ko-KR" sz="2200" b="1" dirty="0">
                <a:latin typeface="+mn-ea"/>
              </a:rPr>
              <a:t>, </a:t>
            </a:r>
            <a:r>
              <a:rPr lang="ko-KR" altLang="en-US" sz="2200" b="1" dirty="0" err="1">
                <a:latin typeface="+mn-ea"/>
              </a:rPr>
              <a:t>은닉층</a:t>
            </a:r>
            <a:r>
              <a:rPr lang="en-US" altLang="ko-KR" sz="2200" b="1" dirty="0">
                <a:latin typeface="+mn-ea"/>
              </a:rPr>
              <a:t>, </a:t>
            </a:r>
            <a:r>
              <a:rPr lang="ko-KR" altLang="en-US" sz="2200" b="1" dirty="0">
                <a:latin typeface="+mn-ea"/>
              </a:rPr>
              <a:t>출력층으로 이루어진 다층 신경망 구조로</a:t>
            </a:r>
            <a:r>
              <a:rPr lang="en-US" altLang="ko-KR" sz="2200" b="1" dirty="0">
                <a:latin typeface="+mn-ea"/>
              </a:rPr>
              <a:t>, </a:t>
            </a:r>
            <a:r>
              <a:rPr lang="ko-KR" altLang="en-US" sz="2200" b="1" dirty="0">
                <a:latin typeface="+mn-ea"/>
              </a:rPr>
              <a:t>각 층은 연결된 뉴런들로 구성되어 있고</a:t>
            </a:r>
            <a:r>
              <a:rPr lang="en-US" altLang="ko-KR" sz="2200" b="1" dirty="0">
                <a:latin typeface="+mn-ea"/>
              </a:rPr>
              <a:t>, </a:t>
            </a:r>
            <a:r>
              <a:rPr lang="ko-KR" altLang="en-US" sz="2200" b="1" dirty="0">
                <a:latin typeface="+mn-ea"/>
              </a:rPr>
              <a:t>학습을 통해 입력과 출력 간의 복잡한 관계를 학습하여 분류 및 회귀 작업에 사용됩니다</a:t>
            </a:r>
            <a:r>
              <a:rPr lang="en-US" altLang="ko-KR" sz="22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4116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832432" y="725687"/>
            <a:ext cx="8800894" cy="8802654"/>
            <a:chOff x="0" y="0"/>
            <a:chExt cx="6348730" cy="6350000"/>
          </a:xfrm>
        </p:grpSpPr>
        <p:sp>
          <p:nvSpPr>
            <p:cNvPr id="5" name="Freeform 5"/>
            <p:cNvSpPr/>
            <p:nvPr/>
          </p:nvSpPr>
          <p:spPr>
            <a:xfrm>
              <a:off x="12700" y="524510"/>
              <a:ext cx="6324600" cy="5812790"/>
            </a:xfrm>
            <a:custGeom>
              <a:avLst/>
              <a:gdLst/>
              <a:ahLst/>
              <a:cxnLst/>
              <a:rect l="l" t="t" r="r" b="b"/>
              <a:pathLst>
                <a:path w="6324600" h="581279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" name="Freeform 6"/>
            <p:cNvSpPr/>
            <p:nvPr/>
          </p:nvSpPr>
          <p:spPr>
            <a:xfrm>
              <a:off x="12700" y="12700"/>
              <a:ext cx="6324600" cy="511810"/>
            </a:xfrm>
            <a:custGeom>
              <a:avLst/>
              <a:gdLst/>
              <a:ahLst/>
              <a:cxnLst/>
              <a:rect l="l" t="t" r="r" b="b"/>
              <a:pathLst>
                <a:path w="6324600" h="51181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062220" y="129540"/>
              <a:ext cx="1275080" cy="6207760"/>
            </a:xfrm>
            <a:custGeom>
              <a:avLst/>
              <a:gdLst/>
              <a:ahLst/>
              <a:cxnLst/>
              <a:rect l="l" t="t" r="r" b="b"/>
              <a:pathLst>
                <a:path w="1275080" h="620776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099810" y="1642110"/>
              <a:ext cx="237490" cy="2237740"/>
            </a:xfrm>
            <a:custGeom>
              <a:avLst/>
              <a:gdLst/>
              <a:ahLst/>
              <a:cxnLst/>
              <a:rect l="l" t="t" r="r" b="b"/>
              <a:pathLst>
                <a:path w="237490" h="223774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142754" y="1866900"/>
            <a:ext cx="8002491" cy="892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22"/>
              </a:lnSpc>
            </a:pPr>
            <a:r>
              <a:rPr lang="en-US" sz="6622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[ </a:t>
            </a:r>
            <a:r>
              <a:rPr lang="ko-KR" altLang="en-US" sz="6622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기대되는 결과</a:t>
            </a:r>
            <a:r>
              <a:rPr lang="en-US" sz="6622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]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0CAE0-8D64-7885-C2ED-32EE4218E1BD}"/>
              </a:ext>
            </a:extLst>
          </p:cNvPr>
          <p:cNvSpPr txBox="1"/>
          <p:nvPr/>
        </p:nvSpPr>
        <p:spPr>
          <a:xfrm>
            <a:off x="5334000" y="2857500"/>
            <a:ext cx="7543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200" b="1" i="0" dirty="0">
                <a:solidFill>
                  <a:srgbClr val="0D0D0D"/>
                </a:solidFill>
                <a:effectLst/>
                <a:latin typeface="+mn-ea"/>
              </a:rPr>
              <a:t>품질 향상</a:t>
            </a:r>
            <a:r>
              <a:rPr lang="en-US" altLang="ko-KR" sz="2200" b="1" i="0" dirty="0">
                <a:solidFill>
                  <a:srgbClr val="0D0D0D"/>
                </a:solidFill>
                <a:effectLst/>
                <a:latin typeface="+mn-ea"/>
              </a:rPr>
              <a:t>: </a:t>
            </a:r>
            <a:r>
              <a:rPr lang="ko-KR" altLang="en-US" sz="2200" b="1" i="0" dirty="0">
                <a:solidFill>
                  <a:srgbClr val="0D0D0D"/>
                </a:solidFill>
                <a:effectLst/>
                <a:latin typeface="+mn-ea"/>
              </a:rPr>
              <a:t>제품 생산 과정에서 결함을 빠르게 감지할 수 있어 제품의 품질을 향상시키고 고객 만족도를 높일 수 있습니다</a:t>
            </a:r>
            <a:r>
              <a:rPr lang="en-US" altLang="ko-KR" sz="2200" b="1" i="0" dirty="0">
                <a:solidFill>
                  <a:srgbClr val="0D0D0D"/>
                </a:solidFill>
                <a:effectLst/>
                <a:latin typeface="+mn-ea"/>
              </a:rPr>
              <a:t>.</a:t>
            </a:r>
          </a:p>
          <a:p>
            <a:pPr algn="l"/>
            <a:endParaRPr lang="en-US" altLang="ko-KR" sz="2200" b="1" i="0" dirty="0">
              <a:solidFill>
                <a:srgbClr val="0D0D0D"/>
              </a:solidFill>
              <a:effectLst/>
              <a:latin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200" b="1" i="0" dirty="0">
                <a:solidFill>
                  <a:srgbClr val="0D0D0D"/>
                </a:solidFill>
                <a:effectLst/>
                <a:latin typeface="+mn-ea"/>
              </a:rPr>
              <a:t>비용 절감</a:t>
            </a:r>
            <a:r>
              <a:rPr lang="en-US" altLang="ko-KR" sz="2200" b="1" i="0" dirty="0">
                <a:solidFill>
                  <a:srgbClr val="0D0D0D"/>
                </a:solidFill>
                <a:effectLst/>
                <a:latin typeface="+mn-ea"/>
              </a:rPr>
              <a:t>: </a:t>
            </a:r>
            <a:r>
              <a:rPr lang="ko-KR" altLang="en-US" sz="2200" b="1" i="0" dirty="0">
                <a:solidFill>
                  <a:srgbClr val="0D0D0D"/>
                </a:solidFill>
                <a:effectLst/>
                <a:latin typeface="+mn-ea"/>
              </a:rPr>
              <a:t>제품 생산 과정에서 결함이 발생하면 재작업 및 불량품 처리 비용이 발생하는데 결함 탐지 기술을 사용하면 이러한 비용을 줄일 수 있습니다</a:t>
            </a:r>
            <a:r>
              <a:rPr lang="en-US" altLang="ko-KR" sz="2200" b="1" i="0" dirty="0">
                <a:solidFill>
                  <a:srgbClr val="0D0D0D"/>
                </a:solidFill>
                <a:effectLst/>
                <a:latin typeface="+mn-ea"/>
              </a:rPr>
              <a:t>.</a:t>
            </a:r>
          </a:p>
          <a:p>
            <a:pPr algn="l"/>
            <a:endParaRPr lang="en-US" altLang="ko-KR" sz="2200" b="1" i="0" dirty="0">
              <a:solidFill>
                <a:srgbClr val="0D0D0D"/>
              </a:solidFill>
              <a:effectLst/>
              <a:latin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200" b="1" i="0" dirty="0">
                <a:solidFill>
                  <a:srgbClr val="0D0D0D"/>
                </a:solidFill>
                <a:effectLst/>
                <a:latin typeface="+mn-ea"/>
              </a:rPr>
              <a:t>시간 단축</a:t>
            </a:r>
            <a:r>
              <a:rPr lang="en-US" altLang="ko-KR" sz="2200" b="1" i="0" dirty="0">
                <a:solidFill>
                  <a:srgbClr val="0D0D0D"/>
                </a:solidFill>
                <a:effectLst/>
                <a:latin typeface="+mn-ea"/>
              </a:rPr>
              <a:t>: </a:t>
            </a:r>
            <a:r>
              <a:rPr lang="ko-KR" altLang="en-US" sz="2200" b="1" i="0" dirty="0">
                <a:solidFill>
                  <a:srgbClr val="0D0D0D"/>
                </a:solidFill>
                <a:effectLst/>
                <a:latin typeface="+mn-ea"/>
              </a:rPr>
              <a:t>수동으로 결함을 탐지하는 것보다 자동화된 결함 탐지 기술을 사용하면 결함을 더 빠르게 발견할 수 있습니다</a:t>
            </a:r>
            <a:r>
              <a:rPr lang="en-US" altLang="ko-KR" sz="2200" b="1" i="0" dirty="0">
                <a:solidFill>
                  <a:srgbClr val="0D0D0D"/>
                </a:solidFill>
                <a:effectLst/>
                <a:latin typeface="+mn-ea"/>
              </a:rPr>
              <a:t>.</a:t>
            </a:r>
          </a:p>
          <a:p>
            <a:pPr algn="l"/>
            <a:endParaRPr lang="en-US" altLang="ko-KR" sz="2200" b="1" i="0" dirty="0">
              <a:solidFill>
                <a:srgbClr val="0D0D0D"/>
              </a:solidFill>
              <a:effectLst/>
              <a:latin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200" b="1" i="0" dirty="0">
                <a:solidFill>
                  <a:srgbClr val="0D0D0D"/>
                </a:solidFill>
                <a:effectLst/>
                <a:latin typeface="+mn-ea"/>
              </a:rPr>
              <a:t>예방 조치</a:t>
            </a:r>
            <a:r>
              <a:rPr lang="en-US" altLang="ko-KR" sz="2200" b="1" i="0" dirty="0">
                <a:solidFill>
                  <a:srgbClr val="0D0D0D"/>
                </a:solidFill>
                <a:effectLst/>
                <a:latin typeface="+mn-ea"/>
              </a:rPr>
              <a:t>: </a:t>
            </a:r>
            <a:r>
              <a:rPr lang="ko-KR" altLang="en-US" sz="2200" b="1" i="0" dirty="0">
                <a:solidFill>
                  <a:srgbClr val="0D0D0D"/>
                </a:solidFill>
                <a:effectLst/>
                <a:latin typeface="+mn-ea"/>
              </a:rPr>
              <a:t>결함 탐지 기술은 제품이 생산되기 전에 결함을 사전에 감지할 수 있습니다</a:t>
            </a:r>
            <a:r>
              <a:rPr lang="en-US" altLang="ko-KR" sz="2200" b="1" i="0" dirty="0">
                <a:solidFill>
                  <a:srgbClr val="0D0D0D"/>
                </a:solidFill>
                <a:effectLst/>
                <a:latin typeface="+mn-ea"/>
              </a:rPr>
              <a:t>. </a:t>
            </a:r>
          </a:p>
          <a:p>
            <a:pPr algn="l"/>
            <a:endParaRPr lang="en-US" altLang="ko-KR" sz="2200" b="1" i="0" dirty="0">
              <a:solidFill>
                <a:srgbClr val="0D0D0D"/>
              </a:solidFill>
              <a:effectLst/>
              <a:latin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200" b="1" i="0" dirty="0">
                <a:solidFill>
                  <a:srgbClr val="0D0D0D"/>
                </a:solidFill>
                <a:effectLst/>
                <a:latin typeface="+mn-ea"/>
              </a:rPr>
              <a:t>안전성 향상</a:t>
            </a:r>
            <a:r>
              <a:rPr lang="en-US" altLang="ko-KR" sz="2200" b="1" i="0" dirty="0">
                <a:solidFill>
                  <a:srgbClr val="0D0D0D"/>
                </a:solidFill>
                <a:effectLst/>
                <a:latin typeface="+mn-ea"/>
              </a:rPr>
              <a:t>: </a:t>
            </a:r>
            <a:r>
              <a:rPr lang="ko-KR" altLang="en-US" sz="2200" b="1" i="0" dirty="0">
                <a:solidFill>
                  <a:srgbClr val="0D0D0D"/>
                </a:solidFill>
                <a:effectLst/>
                <a:latin typeface="+mn-ea"/>
              </a:rPr>
              <a:t>결함이 있는 제품은 안전에 위험을 초래할 수 있습니다</a:t>
            </a:r>
            <a:r>
              <a:rPr lang="en-US" altLang="ko-KR" sz="2200" b="1" i="0" dirty="0">
                <a:solidFill>
                  <a:srgbClr val="0D0D0D"/>
                </a:solidFill>
                <a:effectLst/>
                <a:latin typeface="+mn-ea"/>
              </a:rPr>
              <a:t>. </a:t>
            </a:r>
            <a:r>
              <a:rPr lang="ko-KR" altLang="en-US" sz="2200" b="1" i="0" dirty="0">
                <a:solidFill>
                  <a:srgbClr val="0D0D0D"/>
                </a:solidFill>
                <a:effectLst/>
                <a:latin typeface="+mn-ea"/>
              </a:rPr>
              <a:t>결함 탐지 기술을 사용하면 안전에 관련된 결함을 신속하게 발견하여 사고를 예방할 수 있습니다</a:t>
            </a:r>
            <a:r>
              <a:rPr lang="en-US" altLang="ko-KR" sz="2200" b="1" i="0" dirty="0">
                <a:solidFill>
                  <a:srgbClr val="0D0D0D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6519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58338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24583389" h="6350000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1004570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5199380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4572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11430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l="l" t="t" r="r" b="b"/>
                <a:pathLst>
                  <a:path w="410211" h="388620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816592" cy="2502120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50212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FF3CA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1832967" y="1104900"/>
            <a:ext cx="1990635" cy="199063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DD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0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FEEFE8"/>
                  </a:solidFill>
                  <a:latin typeface="TDTD와이즈굴림"/>
                </a:rPr>
                <a:t>3</a:t>
              </a:r>
              <a:r>
                <a:rPr lang="ko-KR" altLang="en-US" sz="4000" dirty="0">
                  <a:solidFill>
                    <a:srgbClr val="FEEFE8"/>
                  </a:solidFill>
                  <a:latin typeface="TDTD와이즈굴림"/>
                </a:rPr>
                <a:t>월</a:t>
              </a:r>
              <a:endParaRPr lang="en-US" sz="4000" dirty="0">
                <a:solidFill>
                  <a:srgbClr val="FEEFE8"/>
                </a:solidFill>
                <a:latin typeface="TDTD와이즈굴림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544765" y="1104900"/>
            <a:ext cx="1990635" cy="199063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DD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20451" tIns="20451" rIns="20451" bIns="20451" rtlCol="0" anchor="ctr"/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dirty="0">
                  <a:solidFill>
                    <a:srgbClr val="FEEFE8"/>
                  </a:solidFill>
                  <a:latin typeface="TDTD와이즈굴림"/>
                </a:rPr>
                <a:t>6</a:t>
              </a:r>
              <a:r>
                <a:rPr lang="ko-KR" altLang="en-US" sz="3999" dirty="0">
                  <a:solidFill>
                    <a:srgbClr val="FEEFE8"/>
                  </a:solidFill>
                  <a:latin typeface="TDTD와이즈굴림"/>
                </a:rPr>
                <a:t>월</a:t>
              </a:r>
              <a:endParaRPr lang="en-US" sz="3999" dirty="0">
                <a:solidFill>
                  <a:srgbClr val="FEEFE8"/>
                </a:solidFill>
                <a:latin typeface="TDTD와이즈굴림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070233" y="1104900"/>
            <a:ext cx="1990635" cy="199063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DD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20451" tIns="20451" rIns="20451" bIns="20451" rtlCol="0" anchor="ctr"/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dirty="0">
                  <a:solidFill>
                    <a:srgbClr val="FEEFE8"/>
                  </a:solidFill>
                  <a:latin typeface="TDTD와이즈굴림"/>
                </a:rPr>
                <a:t>4</a:t>
              </a:r>
              <a:r>
                <a:rPr lang="ko-KR" altLang="en-US" sz="3999" dirty="0">
                  <a:solidFill>
                    <a:srgbClr val="FEEFE8"/>
                  </a:solidFill>
                  <a:latin typeface="TDTD와이즈굴림"/>
                </a:rPr>
                <a:t>월</a:t>
              </a:r>
              <a:endParaRPr lang="en-US" sz="3999" dirty="0">
                <a:solidFill>
                  <a:srgbClr val="FEEFE8"/>
                </a:solidFill>
                <a:latin typeface="TDTD와이즈굴림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307499" y="1104900"/>
            <a:ext cx="1990635" cy="1990635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DD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20451" tIns="20451" rIns="20451" bIns="20451" rtlCol="0" anchor="ctr"/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dirty="0">
                  <a:solidFill>
                    <a:srgbClr val="FEEFE8"/>
                  </a:solidFill>
                  <a:latin typeface="TDTD와이즈굴림"/>
                </a:rPr>
                <a:t>5</a:t>
              </a:r>
              <a:r>
                <a:rPr lang="ko-KR" altLang="en-US" sz="3999" dirty="0">
                  <a:solidFill>
                    <a:srgbClr val="FEEFE8"/>
                  </a:solidFill>
                  <a:latin typeface="TDTD와이즈굴림"/>
                </a:rPr>
                <a:t>월</a:t>
              </a:r>
              <a:endParaRPr lang="en-US" sz="3999" dirty="0">
                <a:solidFill>
                  <a:srgbClr val="FEEFE8"/>
                </a:solidFill>
                <a:latin typeface="TDTD와이즈굴림"/>
              </a:endParaRPr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3823603" y="2100218"/>
            <a:ext cx="2246630" cy="5252"/>
          </a:xfrm>
          <a:prstGeom prst="line">
            <a:avLst/>
          </a:prstGeom>
          <a:ln w="47625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AutoShape 30"/>
          <p:cNvSpPr/>
          <p:nvPr/>
        </p:nvSpPr>
        <p:spPr>
          <a:xfrm>
            <a:off x="8060869" y="2100218"/>
            <a:ext cx="2246630" cy="0"/>
          </a:xfrm>
          <a:prstGeom prst="line">
            <a:avLst/>
          </a:prstGeom>
          <a:ln w="47625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" name="AutoShape 31"/>
          <p:cNvSpPr/>
          <p:nvPr/>
        </p:nvSpPr>
        <p:spPr>
          <a:xfrm>
            <a:off x="12298134" y="2100218"/>
            <a:ext cx="2246630" cy="0"/>
          </a:xfrm>
          <a:prstGeom prst="line">
            <a:avLst/>
          </a:prstGeom>
          <a:ln w="47625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0" name="Group 17">
            <a:extLst>
              <a:ext uri="{FF2B5EF4-FFF2-40B4-BE49-F238E27FC236}">
                <a16:creationId xmlns:a16="http://schemas.microsoft.com/office/drawing/2014/main" id="{BA6A2B0D-ADBF-843F-AFB9-5740C46D2BF0}"/>
              </a:ext>
            </a:extLst>
          </p:cNvPr>
          <p:cNvGrpSpPr/>
          <p:nvPr/>
        </p:nvGrpSpPr>
        <p:grpSpPr>
          <a:xfrm>
            <a:off x="1786205" y="5591265"/>
            <a:ext cx="1990635" cy="1990635"/>
            <a:chOff x="0" y="0"/>
            <a:chExt cx="812800" cy="812800"/>
          </a:xfrm>
        </p:grpSpPr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FA62543A-DD71-70E2-96B1-850D19F1615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DD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TextBox 19">
              <a:extLst>
                <a:ext uri="{FF2B5EF4-FFF2-40B4-BE49-F238E27FC236}">
                  <a16:creationId xmlns:a16="http://schemas.microsoft.com/office/drawing/2014/main" id="{191D38B4-E0D8-DC10-ED1F-E89E7BC19EC6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00"/>
                </a:lnSpc>
                <a:spcBef>
                  <a:spcPct val="0"/>
                </a:spcBef>
              </a:pPr>
              <a:r>
                <a:rPr lang="en-US" altLang="ko-KR" sz="4000" dirty="0">
                  <a:solidFill>
                    <a:srgbClr val="FEEFE8"/>
                  </a:solidFill>
                  <a:latin typeface="TDTD와이즈굴림"/>
                </a:rPr>
                <a:t>9</a:t>
              </a:r>
              <a:r>
                <a:rPr lang="ko-KR" altLang="en-US" sz="4000" dirty="0">
                  <a:solidFill>
                    <a:srgbClr val="FEEFE8"/>
                  </a:solidFill>
                  <a:latin typeface="TDTD와이즈굴림"/>
                </a:rPr>
                <a:t>월</a:t>
              </a:r>
              <a:endParaRPr lang="en-US" sz="4000" dirty="0">
                <a:solidFill>
                  <a:srgbClr val="FEEFE8"/>
                </a:solidFill>
                <a:latin typeface="TDTD와이즈굴림"/>
              </a:endParaRPr>
            </a:p>
          </p:txBody>
        </p:sp>
      </p:grpSp>
      <p:grpSp>
        <p:nvGrpSpPr>
          <p:cNvPr id="46" name="Group 23">
            <a:extLst>
              <a:ext uri="{FF2B5EF4-FFF2-40B4-BE49-F238E27FC236}">
                <a16:creationId xmlns:a16="http://schemas.microsoft.com/office/drawing/2014/main" id="{761785DA-4F9D-9E72-7193-6D3733B48607}"/>
              </a:ext>
            </a:extLst>
          </p:cNvPr>
          <p:cNvGrpSpPr/>
          <p:nvPr/>
        </p:nvGrpSpPr>
        <p:grpSpPr>
          <a:xfrm>
            <a:off x="6023471" y="5591265"/>
            <a:ext cx="1990635" cy="1990635"/>
            <a:chOff x="0" y="0"/>
            <a:chExt cx="812800" cy="812800"/>
          </a:xfrm>
        </p:grpSpPr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A17BB814-F1CC-E6F3-E467-1271AD125F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DD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Box 25">
              <a:extLst>
                <a:ext uri="{FF2B5EF4-FFF2-40B4-BE49-F238E27FC236}">
                  <a16:creationId xmlns:a16="http://schemas.microsoft.com/office/drawing/2014/main" id="{E1F54ACC-0873-66C3-47ED-AC3714A09030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20451" tIns="20451" rIns="20451" bIns="20451" rtlCol="0" anchor="ctr"/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altLang="ko-KR" sz="3999" dirty="0">
                  <a:solidFill>
                    <a:srgbClr val="FEEFE8"/>
                  </a:solidFill>
                  <a:latin typeface="TDTD와이즈굴림"/>
                </a:rPr>
                <a:t>10</a:t>
              </a:r>
              <a:r>
                <a:rPr lang="ko-KR" altLang="en-US" sz="3999" dirty="0">
                  <a:solidFill>
                    <a:srgbClr val="FEEFE8"/>
                  </a:solidFill>
                  <a:latin typeface="TDTD와이즈굴림"/>
                </a:rPr>
                <a:t>월</a:t>
              </a:r>
              <a:endParaRPr lang="en-US" sz="3999" dirty="0">
                <a:solidFill>
                  <a:srgbClr val="FEEFE8"/>
                </a:solidFill>
                <a:latin typeface="TDTD와이즈굴림"/>
              </a:endParaRPr>
            </a:p>
          </p:txBody>
        </p:sp>
      </p:grpSp>
      <p:grpSp>
        <p:nvGrpSpPr>
          <p:cNvPr id="49" name="Group 26">
            <a:extLst>
              <a:ext uri="{FF2B5EF4-FFF2-40B4-BE49-F238E27FC236}">
                <a16:creationId xmlns:a16="http://schemas.microsoft.com/office/drawing/2014/main" id="{20CAA060-20EC-54B1-9B75-48714FBA4C8E}"/>
              </a:ext>
            </a:extLst>
          </p:cNvPr>
          <p:cNvGrpSpPr/>
          <p:nvPr/>
        </p:nvGrpSpPr>
        <p:grpSpPr>
          <a:xfrm>
            <a:off x="10260737" y="5591265"/>
            <a:ext cx="1990635" cy="1990635"/>
            <a:chOff x="0" y="0"/>
            <a:chExt cx="812800" cy="812800"/>
          </a:xfrm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41CBAEC2-3C4F-793D-A0C4-86541964B53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DD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TextBox 28">
              <a:extLst>
                <a:ext uri="{FF2B5EF4-FFF2-40B4-BE49-F238E27FC236}">
                  <a16:creationId xmlns:a16="http://schemas.microsoft.com/office/drawing/2014/main" id="{673AF55D-4D4C-A6B8-2601-6A7F2B83D6E5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20451" tIns="20451" rIns="20451" bIns="20451" rtlCol="0" anchor="ctr"/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altLang="ko-KR" sz="3999" dirty="0">
                  <a:solidFill>
                    <a:srgbClr val="FEEFE8"/>
                  </a:solidFill>
                  <a:latin typeface="TDTD와이즈굴림"/>
                </a:rPr>
                <a:t>11</a:t>
              </a:r>
              <a:r>
                <a:rPr lang="ko-KR" altLang="en-US" sz="3999" dirty="0">
                  <a:solidFill>
                    <a:srgbClr val="FEEFE8"/>
                  </a:solidFill>
                  <a:latin typeface="TDTD와이즈굴림"/>
                </a:rPr>
                <a:t>월</a:t>
              </a:r>
              <a:endParaRPr lang="en-US" sz="3999" dirty="0">
                <a:solidFill>
                  <a:srgbClr val="FEEFE8"/>
                </a:solidFill>
                <a:latin typeface="TDTD와이즈굴림"/>
              </a:endParaRPr>
            </a:p>
          </p:txBody>
        </p:sp>
      </p:grpSp>
      <p:sp>
        <p:nvSpPr>
          <p:cNvPr id="52" name="AutoShape 29">
            <a:extLst>
              <a:ext uri="{FF2B5EF4-FFF2-40B4-BE49-F238E27FC236}">
                <a16:creationId xmlns:a16="http://schemas.microsoft.com/office/drawing/2014/main" id="{E1409D46-12DF-736B-8934-BDB259DDF942}"/>
              </a:ext>
            </a:extLst>
          </p:cNvPr>
          <p:cNvSpPr/>
          <p:nvPr/>
        </p:nvSpPr>
        <p:spPr>
          <a:xfrm flipV="1">
            <a:off x="3776841" y="6586583"/>
            <a:ext cx="2246630" cy="5252"/>
          </a:xfrm>
          <a:prstGeom prst="line">
            <a:avLst/>
          </a:prstGeom>
          <a:ln w="47625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" name="AutoShape 30">
            <a:extLst>
              <a:ext uri="{FF2B5EF4-FFF2-40B4-BE49-F238E27FC236}">
                <a16:creationId xmlns:a16="http://schemas.microsoft.com/office/drawing/2014/main" id="{13788AF4-E915-1AFE-10CE-6B04F8DC7324}"/>
              </a:ext>
            </a:extLst>
          </p:cNvPr>
          <p:cNvSpPr/>
          <p:nvPr/>
        </p:nvSpPr>
        <p:spPr>
          <a:xfrm>
            <a:off x="8014107" y="6586583"/>
            <a:ext cx="2246630" cy="0"/>
          </a:xfrm>
          <a:prstGeom prst="line">
            <a:avLst/>
          </a:prstGeom>
          <a:ln w="47625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19F8C8-6D30-DBB1-9DFE-0F46B784D270}"/>
              </a:ext>
            </a:extLst>
          </p:cNvPr>
          <p:cNvSpPr txBox="1"/>
          <p:nvPr/>
        </p:nvSpPr>
        <p:spPr>
          <a:xfrm>
            <a:off x="1752600" y="32385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결함탐지 개발을 위한 자료 조사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결함탐지 관련 기술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 err="1">
                <a:latin typeface="+mn-ea"/>
              </a:rPr>
              <a:t>머신러닝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딥러닝 등</a:t>
            </a:r>
            <a:r>
              <a:rPr lang="en-US" altLang="ko-KR" b="1" dirty="0">
                <a:latin typeface="+mn-ea"/>
              </a:rPr>
              <a:t>)</a:t>
            </a:r>
            <a:r>
              <a:rPr lang="ko-KR" altLang="en-US" b="1" dirty="0">
                <a:latin typeface="+mn-ea"/>
              </a:rPr>
              <a:t> 학습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3B490A-99BA-705C-0863-AB664ADC739E}"/>
              </a:ext>
            </a:extLst>
          </p:cNvPr>
          <p:cNvSpPr txBox="1"/>
          <p:nvPr/>
        </p:nvSpPr>
        <p:spPr>
          <a:xfrm>
            <a:off x="5715000" y="3238500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정확도가 </a:t>
            </a:r>
            <a:r>
              <a:rPr lang="en-US" altLang="ko-KR" sz="2000" b="1" dirty="0">
                <a:latin typeface="+mn-ea"/>
              </a:rPr>
              <a:t>79.2%</a:t>
            </a:r>
            <a:r>
              <a:rPr lang="ko-KR" altLang="en-US" sz="2000" b="1" dirty="0">
                <a:latin typeface="+mn-ea"/>
              </a:rPr>
              <a:t>인 결함탐지 코드 구현 및 학습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E1829FE-B546-12BA-8809-BAE86B1E628C}"/>
              </a:ext>
            </a:extLst>
          </p:cNvPr>
          <p:cNvSpPr txBox="1"/>
          <p:nvPr/>
        </p:nvSpPr>
        <p:spPr>
          <a:xfrm>
            <a:off x="10134600" y="7753916"/>
            <a:ext cx="2159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프로젝트 최종 발표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1EE3992-1D73-385B-2CE2-D0FEC9DE18FA}"/>
              </a:ext>
            </a:extLst>
          </p:cNvPr>
          <p:cNvSpPr txBox="1"/>
          <p:nvPr/>
        </p:nvSpPr>
        <p:spPr>
          <a:xfrm>
            <a:off x="5791200" y="7753916"/>
            <a:ext cx="2663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이미지를 사용한 결함탐지 앱 개발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BF97A1A-E84E-C6FD-C458-821259FA1328}"/>
              </a:ext>
            </a:extLst>
          </p:cNvPr>
          <p:cNvSpPr txBox="1"/>
          <p:nvPr/>
        </p:nvSpPr>
        <p:spPr>
          <a:xfrm>
            <a:off x="1524000" y="7753916"/>
            <a:ext cx="279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이미지를 사용한 결함탐지 앱 개발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EC1B2-E62A-016B-0326-D06FA118EB54}"/>
              </a:ext>
            </a:extLst>
          </p:cNvPr>
          <p:cNvSpPr txBox="1"/>
          <p:nvPr/>
        </p:nvSpPr>
        <p:spPr>
          <a:xfrm>
            <a:off x="14325600" y="3238500"/>
            <a:ext cx="289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정확도가 </a:t>
            </a:r>
            <a:r>
              <a:rPr lang="en-US" altLang="ko-KR" sz="2000" b="1" dirty="0">
                <a:latin typeface="+mn-ea"/>
              </a:rPr>
              <a:t>95.52%</a:t>
            </a:r>
            <a:r>
              <a:rPr lang="ko-KR" altLang="en-US" sz="2000" b="1" dirty="0">
                <a:latin typeface="+mn-ea"/>
              </a:rPr>
              <a:t>인 결함탐지 코드 구현 및 학습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CC6658-9675-BAED-C3A9-9F35AAE90E23}"/>
              </a:ext>
            </a:extLst>
          </p:cNvPr>
          <p:cNvSpPr txBox="1"/>
          <p:nvPr/>
        </p:nvSpPr>
        <p:spPr>
          <a:xfrm>
            <a:off x="9982200" y="3238500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정확도가 </a:t>
            </a:r>
            <a:r>
              <a:rPr lang="en-US" altLang="ko-KR" sz="2000" b="1" dirty="0">
                <a:latin typeface="+mn-ea"/>
              </a:rPr>
              <a:t>86.8%</a:t>
            </a:r>
            <a:r>
              <a:rPr lang="ko-KR" altLang="en-US" sz="2000" b="1" dirty="0">
                <a:latin typeface="+mn-ea"/>
              </a:rPr>
              <a:t>인 결함탐지 코드 구현 및 학습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58338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24583389" h="6350000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1004570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5199380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4572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11430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l="l" t="t" r="r" b="b"/>
                <a:pathLst>
                  <a:path w="410211" h="388620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816592" cy="2502120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50212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FF3CA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1454473" y="4187242"/>
            <a:ext cx="15379054" cy="144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67"/>
              </a:lnSpc>
            </a:pPr>
            <a:r>
              <a:rPr lang="en-US" sz="8098" dirty="0" err="1">
                <a:solidFill>
                  <a:srgbClr val="000000"/>
                </a:solidFill>
                <a:latin typeface="TDTD와이즈굴림"/>
                <a:ea typeface="TDTD와이즈굴림"/>
              </a:rPr>
              <a:t>감사합니다</a:t>
            </a:r>
            <a:r>
              <a:rPr lang="en-US" sz="8098" dirty="0">
                <a:solidFill>
                  <a:srgbClr val="000000"/>
                </a:solidFill>
                <a:latin typeface="TDTD와이즈굴림"/>
                <a:ea typeface="TDTD와이즈굴림"/>
              </a:rPr>
              <a:t>.</a:t>
            </a:r>
          </a:p>
        </p:txBody>
      </p:sp>
      <p:sp>
        <p:nvSpPr>
          <p:cNvPr id="17" name="Freeform 17"/>
          <p:cNvSpPr/>
          <p:nvPr/>
        </p:nvSpPr>
        <p:spPr>
          <a:xfrm>
            <a:off x="8293406" y="2666402"/>
            <a:ext cx="1701188" cy="1537255"/>
          </a:xfrm>
          <a:custGeom>
            <a:avLst/>
            <a:gdLst/>
            <a:ahLst/>
            <a:cxnLst/>
            <a:rect l="l" t="t" r="r" b="b"/>
            <a:pathLst>
              <a:path w="1701188" h="1537255">
                <a:moveTo>
                  <a:pt x="0" y="0"/>
                </a:moveTo>
                <a:lnTo>
                  <a:pt x="1701188" y="0"/>
                </a:lnTo>
                <a:lnTo>
                  <a:pt x="1701188" y="1537255"/>
                </a:lnTo>
                <a:lnTo>
                  <a:pt x="0" y="1537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430</Words>
  <Application>Microsoft Office PowerPoint</Application>
  <PresentationFormat>사용자 지정</PresentationFormat>
  <Paragraphs>60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TDTD와이즈굴림</vt:lpstr>
      <vt:lpstr>Balsamiq Sans</vt:lpstr>
      <vt:lpstr>Arial</vt:lpstr>
      <vt:lpstr>맑은 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은빈 배</cp:lastModifiedBy>
  <cp:revision>1</cp:revision>
  <dcterms:created xsi:type="dcterms:W3CDTF">2006-08-16T00:00:00Z</dcterms:created>
  <dcterms:modified xsi:type="dcterms:W3CDTF">2024-03-24T17:35:29Z</dcterms:modified>
  <dc:identifier>DAGAMJ6zAbM</dc:identifier>
</cp:coreProperties>
</file>